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</p:sldIdLst>
  <p:sldSz cx="12192000" cy="6858000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onsolas" panose="020B0609020204030204" pitchFamily="49" charset="0"/>
      <p:regular r:id="rId47"/>
      <p:bold r:id="rId48"/>
      <p:italic r:id="rId49"/>
      <p:boldItalic r:id="rId50"/>
    </p:embeddedFont>
    <p:embeddedFont>
      <p:font typeface="Play" panose="020B0604020202020204" charset="0"/>
      <p:regular r:id="rId51"/>
      <p:bold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3" roundtripDataSignature="AMtx7mhz8t0pmzlwZwSPHI/9WlrdAwPu8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97E3397-F8E7-44BB-A7D5-C8B633CE0935}">
  <a:tblStyle styleId="{B97E3397-F8E7-44BB-A7D5-C8B633CE0935}" styleName="Table_0">
    <a:wholeTbl>
      <a:tcTxStyle b="off" i="off">
        <a:font>
          <a:latin typeface="SF Pro Text Light"/>
          <a:ea typeface="SF Pro Text Light"/>
          <a:cs typeface="SF Pro Text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BFF"/>
          </a:solidFill>
        </a:fill>
      </a:tcStyle>
    </a:wholeTbl>
    <a:band1H>
      <a:tcTxStyle/>
      <a:tcStyle>
        <a:tcBdr/>
        <a:fill>
          <a:solidFill>
            <a:srgbClr val="CAD5F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5F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7268207-9A3A-401C-9957-A915226E592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3.2604664590890814E-2"/>
          <c:w val="1"/>
          <c:h val="0.88312196315089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DAU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42AC-664F-A973-4562C9104D8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Лист1!$A$2:$A$6</c:f>
              <c:strCache>
                <c:ptCount val="5"/>
                <c:pt idx="0">
                  <c:v>VK</c:v>
                </c:pt>
                <c:pt idx="1">
                  <c:v>Instagram</c:v>
                </c:pt>
                <c:pt idx="2">
                  <c:v>OK</c:v>
                </c:pt>
                <c:pt idx="3">
                  <c:v>Facebook</c:v>
                </c:pt>
                <c:pt idx="4">
                  <c:v>Twitter</c:v>
                </c:pt>
              </c:strCache>
            </c:strRef>
          </c:cat>
          <c:val>
            <c:numRef>
              <c:f>Лист1!$B$2:$B$6</c:f>
              <c:numCache>
                <c:formatCode>0%</c:formatCode>
                <c:ptCount val="5"/>
                <c:pt idx="0">
                  <c:v>0.43</c:v>
                </c:pt>
                <c:pt idx="1">
                  <c:v>0.23</c:v>
                </c:pt>
                <c:pt idx="2">
                  <c:v>0.18</c:v>
                </c:pt>
                <c:pt idx="3">
                  <c:v>0.08</c:v>
                </c:pt>
                <c:pt idx="4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AC-664F-A973-4562C9104D8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2"/>
        <c:axId val="771102015"/>
        <c:axId val="826896991"/>
      </c:barChart>
      <c:catAx>
        <c:axId val="7711020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826896991"/>
        <c:crosses val="autoZero"/>
        <c:auto val="1"/>
        <c:lblAlgn val="ctr"/>
        <c:lblOffset val="100"/>
        <c:noMultiLvlLbl val="0"/>
      </c:catAx>
      <c:valAx>
        <c:axId val="826896991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7711020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mail.ru/public/v61Q/ZEW4MVnB9/%D0%A8%D0%B0%D0%B1%D0%BB%D0%BE%D0%BD%20%D0%BF%D1%80%D0%B5%D0%B7%D0%B5%D0%BD%D1%82%D0%B0%D1%86%D0%B8%D0%B9%20VK/Fonts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fa6954c26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gfa6954c2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Шрифты можно загрузить </a:t>
            </a:r>
            <a:r>
              <a:rPr lang="ru-RU" u="sng">
                <a:solidFill>
                  <a:schemeClr val="hlink"/>
                </a:solidFill>
                <a:hlinkClick r:id="rId3"/>
              </a:rPr>
              <a:t>по ссылке</a:t>
            </a:r>
            <a:br>
              <a:rPr lang="ru-RU"/>
            </a:br>
            <a:r>
              <a:rPr lang="ru-RU"/>
              <a:t>Также они есть в шаблоне по умолчанию</a:t>
            </a:r>
            <a:endParaRPr/>
          </a:p>
        </p:txBody>
      </p:sp>
      <p:sp>
        <p:nvSpPr>
          <p:cNvPr id="610" name="Google Shape;61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bg>
      <p:bgPr>
        <a:solidFill>
          <a:schemeClr val="accen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3"/>
          <p:cNvSpPr/>
          <p:nvPr/>
        </p:nvSpPr>
        <p:spPr>
          <a:xfrm>
            <a:off x="3066460" y="0"/>
            <a:ext cx="9141306" cy="6857984"/>
          </a:xfrm>
          <a:custGeom>
            <a:avLst/>
            <a:gdLst/>
            <a:ahLst/>
            <a:cxnLst/>
            <a:rect l="l" t="t" r="r" b="b"/>
            <a:pathLst>
              <a:path w="9141306" h="6857984" extrusionOk="0">
                <a:moveTo>
                  <a:pt x="0" y="0"/>
                </a:moveTo>
                <a:lnTo>
                  <a:pt x="2220627" y="0"/>
                </a:lnTo>
                <a:lnTo>
                  <a:pt x="2227664" y="71102"/>
                </a:lnTo>
                <a:cubicBezTo>
                  <a:pt x="2553673" y="2682585"/>
                  <a:pt x="3819226" y="4693753"/>
                  <a:pt x="5269599" y="4980435"/>
                </a:cubicBezTo>
                <a:lnTo>
                  <a:pt x="5269599" y="0"/>
                </a:lnTo>
                <a:lnTo>
                  <a:pt x="7482942" y="0"/>
                </a:lnTo>
                <a:lnTo>
                  <a:pt x="7482942" y="2561872"/>
                </a:lnTo>
                <a:cubicBezTo>
                  <a:pt x="8043875" y="2462017"/>
                  <a:pt x="8561096" y="2193961"/>
                  <a:pt x="9008436" y="1827258"/>
                </a:cubicBezTo>
                <a:lnTo>
                  <a:pt x="9141306" y="1710545"/>
                </a:lnTo>
                <a:lnTo>
                  <a:pt x="9141306" y="5220992"/>
                </a:lnTo>
                <a:lnTo>
                  <a:pt x="9053277" y="5161765"/>
                </a:lnTo>
                <a:cubicBezTo>
                  <a:pt x="8633864" y="4904410"/>
                  <a:pt x="8120266" y="4711796"/>
                  <a:pt x="7482942" y="4623280"/>
                </a:cubicBezTo>
                <a:lnTo>
                  <a:pt x="7482942" y="6857984"/>
                </a:lnTo>
                <a:lnTo>
                  <a:pt x="3958880" y="6857984"/>
                </a:lnTo>
                <a:lnTo>
                  <a:pt x="3937392" y="6847097"/>
                </a:lnTo>
                <a:cubicBezTo>
                  <a:pt x="1772771" y="5668291"/>
                  <a:pt x="481691" y="3223920"/>
                  <a:pt x="53599" y="394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43"/>
          <p:cNvSpPr txBox="1">
            <a:spLocks noGrp="1"/>
          </p:cNvSpPr>
          <p:nvPr>
            <p:ph type="body" idx="1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43"/>
          <p:cNvSpPr txBox="1">
            <a:spLocks noGrp="1"/>
          </p:cNvSpPr>
          <p:nvPr>
            <p:ph type="title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7" name="Google Shape;57;p43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58" name="Google Shape;58;p43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59" name="Google Shape;59;p43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/>
                <a:ahLst/>
                <a:cxnLst/>
                <a:rect l="l" t="t" r="r" b="b"/>
                <a:pathLst>
                  <a:path w="952500" h="952500" extrusionOk="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43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/>
                <a:ahLst/>
                <a:cxnLst/>
                <a:rect l="l" t="t" r="r" b="b"/>
                <a:pathLst>
                  <a:path w="635397" h="396478" extrusionOk="0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1" name="Google Shape;61;p43"/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/>
              <a:ahLst/>
              <a:cxnLst/>
              <a:rect l="l" t="t" r="r" b="b"/>
              <a:pathLst>
                <a:path w="861139" h="540569" extrusionOk="0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скриншот (1)">
  <p:cSld name="Заголовок + скриншот (1)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2"/>
          <p:cNvSpPr txBox="1">
            <a:spLocks noGrp="1"/>
          </p:cNvSpPr>
          <p:nvPr>
            <p:ph type="body" idx="1"/>
          </p:nvPr>
        </p:nvSpPr>
        <p:spPr>
          <a:xfrm>
            <a:off x="6096000" y="692150"/>
            <a:ext cx="5437187" cy="550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52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52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52"/>
          <p:cNvSpPr txBox="1">
            <a:spLocks noGrp="1"/>
          </p:cNvSpPr>
          <p:nvPr>
            <p:ph type="body" idx="2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ьный с QR">
  <p:cSld name="Финальный с QR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53"/>
          <p:cNvPicPr preferRelativeResize="0"/>
          <p:nvPr/>
        </p:nvPicPr>
        <p:blipFill rotWithShape="1">
          <a:blip r:embed="rId2">
            <a:alphaModFix/>
          </a:blip>
          <a:srcRect t="4670" r="3105" b="924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53"/>
          <p:cNvSpPr txBox="1">
            <a:spLocks noGrp="1"/>
          </p:cNvSpPr>
          <p:nvPr>
            <p:ph type="title"/>
          </p:nvPr>
        </p:nvSpPr>
        <p:spPr>
          <a:xfrm>
            <a:off x="620713" y="4372582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3"/>
          <p:cNvSpPr>
            <a:spLocks noGrp="1"/>
          </p:cNvSpPr>
          <p:nvPr>
            <p:ph type="pic" idx="2"/>
          </p:nvPr>
        </p:nvSpPr>
        <p:spPr>
          <a:xfrm>
            <a:off x="658813" y="692150"/>
            <a:ext cx="1289050" cy="12890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1_Титульный слайд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4"/>
          <p:cNvSpPr txBox="1">
            <a:spLocks noGrp="1"/>
          </p:cNvSpPr>
          <p:nvPr>
            <p:ph type="body" idx="1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54"/>
          <p:cNvSpPr txBox="1">
            <a:spLocks noGrp="1"/>
          </p:cNvSpPr>
          <p:nvPr>
            <p:ph type="title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  <a:defRPr sz="6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0" name="Google Shape;110;p54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111" name="Google Shape;111;p54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12" name="Google Shape;112;p54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/>
                <a:ahLst/>
                <a:cxnLst/>
                <a:rect l="l" t="t" r="r" b="b"/>
                <a:pathLst>
                  <a:path w="952500" h="952500" extrusionOk="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54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/>
                <a:ahLst/>
                <a:cxnLst/>
                <a:rect l="l" t="t" r="r" b="b"/>
                <a:pathLst>
                  <a:path w="635397" h="396478" extrusionOk="0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4" name="Google Shape;114;p54"/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/>
              <a:ahLst/>
              <a:cxnLst/>
              <a:rect l="l" t="t" r="r" b="b"/>
              <a:pathLst>
                <a:path w="861139" h="540569" extrusionOk="0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Акцент">
  <p:cSld name="Акцент">
    <p:bg>
      <p:bgPr>
        <a:solidFill>
          <a:schemeClr val="l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5"/>
          <p:cNvSpPr txBox="1">
            <a:spLocks noGrp="1"/>
          </p:cNvSpPr>
          <p:nvPr>
            <p:ph type="title"/>
          </p:nvPr>
        </p:nvSpPr>
        <p:spPr>
          <a:xfrm>
            <a:off x="1999417" y="2971952"/>
            <a:ext cx="8193166" cy="91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  <a:defRPr sz="6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одержание">
  <p:cSld name="Содержание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7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2681816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57"/>
          <p:cNvSpPr txBox="1">
            <a:spLocks noGrp="1"/>
          </p:cNvSpPr>
          <p:nvPr>
            <p:ph type="body" idx="1"/>
          </p:nvPr>
        </p:nvSpPr>
        <p:spPr>
          <a:xfrm>
            <a:off x="4043363" y="692150"/>
            <a:ext cx="7489825" cy="550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81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AutoNum type="arabicPeriod"/>
              <a:defRPr sz="2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57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объект">
  <p:cSld name="Заголовок + объект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8"/>
          <p:cNvSpPr txBox="1">
            <a:spLocks noGrp="1"/>
          </p:cNvSpPr>
          <p:nvPr>
            <p:ph type="body" idx="1"/>
          </p:nvPr>
        </p:nvSpPr>
        <p:spPr>
          <a:xfrm>
            <a:off x="658813" y="1773238"/>
            <a:ext cx="10874375" cy="444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58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58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в 2 строки + объект">
  <p:cSld name="Заголовок в 2 строки + объект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9"/>
          <p:cNvSpPr txBox="1">
            <a:spLocks noGrp="1"/>
          </p:cNvSpPr>
          <p:nvPr>
            <p:ph type="body" idx="1"/>
          </p:nvPr>
        </p:nvSpPr>
        <p:spPr>
          <a:xfrm>
            <a:off x="6311901" y="692150"/>
            <a:ext cx="5208586" cy="554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59"/>
          <p:cNvSpPr txBox="1">
            <a:spLocks noGrp="1"/>
          </p:cNvSpPr>
          <p:nvPr>
            <p:ph type="body" idx="2"/>
          </p:nvPr>
        </p:nvSpPr>
        <p:spPr>
          <a:xfrm>
            <a:off x="671513" y="2040889"/>
            <a:ext cx="5424487" cy="4159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59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59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2 объекта">
  <p:cSld name="Заголовок + 2 объекта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0"/>
          <p:cNvSpPr txBox="1">
            <a:spLocks noGrp="1"/>
          </p:cNvSpPr>
          <p:nvPr>
            <p:ph type="body" idx="1"/>
          </p:nvPr>
        </p:nvSpPr>
        <p:spPr>
          <a:xfrm>
            <a:off x="677334" y="1773238"/>
            <a:ext cx="5317065" cy="442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60"/>
          <p:cNvSpPr txBox="1">
            <a:spLocks noGrp="1"/>
          </p:cNvSpPr>
          <p:nvPr>
            <p:ph type="body" idx="2"/>
          </p:nvPr>
        </p:nvSpPr>
        <p:spPr>
          <a:xfrm>
            <a:off x="6197604" y="1773238"/>
            <a:ext cx="5317062" cy="442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6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60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фактоид">
  <p:cSld name="1 фактоид"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1"/>
          <p:cNvPicPr preferRelativeResize="0"/>
          <p:nvPr/>
        </p:nvPicPr>
        <p:blipFill rotWithShape="1">
          <a:blip r:embed="rId2">
            <a:alphaModFix/>
          </a:blip>
          <a:srcRect l="34450" t="19159" r="15833" b="18805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61"/>
          <p:cNvSpPr txBox="1">
            <a:spLocks noGrp="1"/>
          </p:cNvSpPr>
          <p:nvPr>
            <p:ph type="body" idx="1"/>
          </p:nvPr>
        </p:nvSpPr>
        <p:spPr>
          <a:xfrm>
            <a:off x="658813" y="4363180"/>
            <a:ext cx="10224000" cy="52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61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61"/>
          <p:cNvSpPr txBox="1">
            <a:spLocks noGrp="1"/>
          </p:cNvSpPr>
          <p:nvPr>
            <p:ph type="body" idx="2"/>
          </p:nvPr>
        </p:nvSpPr>
        <p:spPr>
          <a:xfrm>
            <a:off x="671513" y="1773238"/>
            <a:ext cx="10223999" cy="2407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700"/>
              <a:buNone/>
              <a:defRPr sz="167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−"/>
              <a:defRPr sz="18000">
                <a:latin typeface="Arial"/>
                <a:ea typeface="Arial"/>
                <a:cs typeface="Arial"/>
                <a:sym typeface="Arial"/>
              </a:defRPr>
            </a:lvl3pPr>
            <a:lvl4pPr marL="1828800" lvl="3" indent="-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4pPr>
            <a:lvl5pPr marL="2286000" lvl="4" indent="-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раздела">
  <p:cSld name="1_Титульный слайд раздела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4"/>
          <p:cNvSpPr txBox="1">
            <a:spLocks noGrp="1"/>
          </p:cNvSpPr>
          <p:nvPr>
            <p:ph type="title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  <a:defRPr sz="6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фактоида">
  <p:cSld name="2 фактоида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62"/>
          <p:cNvPicPr preferRelativeResize="0"/>
          <p:nvPr/>
        </p:nvPicPr>
        <p:blipFill rotWithShape="1">
          <a:blip r:embed="rId2">
            <a:alphaModFix/>
          </a:blip>
          <a:srcRect l="34450" t="19159" r="15833" b="18805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62"/>
          <p:cNvSpPr txBox="1">
            <a:spLocks noGrp="1"/>
          </p:cNvSpPr>
          <p:nvPr>
            <p:ph type="body" idx="1"/>
          </p:nvPr>
        </p:nvSpPr>
        <p:spPr>
          <a:xfrm>
            <a:off x="672853" y="3878709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sz="115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62"/>
          <p:cNvSpPr txBox="1">
            <a:spLocks noGrp="1"/>
          </p:cNvSpPr>
          <p:nvPr>
            <p:ph type="body" idx="2"/>
          </p:nvPr>
        </p:nvSpPr>
        <p:spPr>
          <a:xfrm>
            <a:off x="672852" y="5715426"/>
            <a:ext cx="8131144" cy="48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62"/>
          <p:cNvSpPr txBox="1">
            <a:spLocks noGrp="1"/>
          </p:cNvSpPr>
          <p:nvPr>
            <p:ph type="body" idx="3"/>
          </p:nvPr>
        </p:nvSpPr>
        <p:spPr>
          <a:xfrm>
            <a:off x="671514" y="1045518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sz="115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62"/>
          <p:cNvSpPr txBox="1">
            <a:spLocks noGrp="1"/>
          </p:cNvSpPr>
          <p:nvPr>
            <p:ph type="body" idx="4"/>
          </p:nvPr>
        </p:nvSpPr>
        <p:spPr>
          <a:xfrm>
            <a:off x="671513" y="2882235"/>
            <a:ext cx="8131144" cy="48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62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фактоида">
  <p:cSld name="4 фактоида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3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63"/>
          <p:cNvSpPr txBox="1">
            <a:spLocks noGrp="1"/>
          </p:cNvSpPr>
          <p:nvPr>
            <p:ph type="body" idx="1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63"/>
          <p:cNvSpPr txBox="1">
            <a:spLocks noGrp="1"/>
          </p:cNvSpPr>
          <p:nvPr>
            <p:ph type="body" idx="2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63"/>
          <p:cNvSpPr txBox="1">
            <a:spLocks noGrp="1"/>
          </p:cNvSpPr>
          <p:nvPr>
            <p:ph type="body" idx="3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63"/>
          <p:cNvSpPr txBox="1">
            <a:spLocks noGrp="1"/>
          </p:cNvSpPr>
          <p:nvPr>
            <p:ph type="body" idx="4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63"/>
          <p:cNvSpPr txBox="1">
            <a:spLocks noGrp="1"/>
          </p:cNvSpPr>
          <p:nvPr>
            <p:ph type="body" idx="5"/>
          </p:nvPr>
        </p:nvSpPr>
        <p:spPr>
          <a:xfrm>
            <a:off x="680012" y="3864033"/>
            <a:ext cx="5239525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63"/>
          <p:cNvSpPr txBox="1">
            <a:spLocks noGrp="1"/>
          </p:cNvSpPr>
          <p:nvPr>
            <p:ph type="body" idx="6"/>
          </p:nvPr>
        </p:nvSpPr>
        <p:spPr>
          <a:xfrm>
            <a:off x="680011" y="5058095"/>
            <a:ext cx="5239525" cy="35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63"/>
          <p:cNvSpPr txBox="1">
            <a:spLocks noGrp="1"/>
          </p:cNvSpPr>
          <p:nvPr>
            <p:ph type="body" idx="7"/>
          </p:nvPr>
        </p:nvSpPr>
        <p:spPr>
          <a:xfrm>
            <a:off x="678673" y="1773238"/>
            <a:ext cx="5239525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63"/>
          <p:cNvSpPr txBox="1">
            <a:spLocks noGrp="1"/>
          </p:cNvSpPr>
          <p:nvPr>
            <p:ph type="body" idx="8"/>
          </p:nvPr>
        </p:nvSpPr>
        <p:spPr>
          <a:xfrm>
            <a:off x="678673" y="2967300"/>
            <a:ext cx="5239525" cy="35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фактоида + текст">
  <p:cSld name="4 фактоида + текст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4"/>
          <p:cNvSpPr txBox="1">
            <a:spLocks noGrp="1"/>
          </p:cNvSpPr>
          <p:nvPr>
            <p:ph type="body" idx="1"/>
          </p:nvPr>
        </p:nvSpPr>
        <p:spPr>
          <a:xfrm>
            <a:off x="5345018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64"/>
          <p:cNvSpPr txBox="1">
            <a:spLocks noGrp="1"/>
          </p:cNvSpPr>
          <p:nvPr>
            <p:ph type="body" idx="2"/>
          </p:nvPr>
        </p:nvSpPr>
        <p:spPr>
          <a:xfrm>
            <a:off x="5345017" y="1620441"/>
            <a:ext cx="2779200" cy="498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64"/>
          <p:cNvSpPr txBox="1">
            <a:spLocks noGrp="1"/>
          </p:cNvSpPr>
          <p:nvPr>
            <p:ph type="body" idx="3"/>
          </p:nvPr>
        </p:nvSpPr>
        <p:spPr>
          <a:xfrm>
            <a:off x="5345018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64"/>
          <p:cNvSpPr txBox="1">
            <a:spLocks noGrp="1"/>
          </p:cNvSpPr>
          <p:nvPr>
            <p:ph type="body" idx="4"/>
          </p:nvPr>
        </p:nvSpPr>
        <p:spPr>
          <a:xfrm>
            <a:off x="5345017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64"/>
          <p:cNvSpPr txBox="1">
            <a:spLocks noGrp="1"/>
          </p:cNvSpPr>
          <p:nvPr>
            <p:ph type="body" idx="5"/>
          </p:nvPr>
        </p:nvSpPr>
        <p:spPr>
          <a:xfrm>
            <a:off x="8424464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64"/>
          <p:cNvSpPr txBox="1">
            <a:spLocks noGrp="1"/>
          </p:cNvSpPr>
          <p:nvPr>
            <p:ph type="body" idx="6"/>
          </p:nvPr>
        </p:nvSpPr>
        <p:spPr>
          <a:xfrm>
            <a:off x="8424463" y="1620442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64"/>
          <p:cNvSpPr txBox="1">
            <a:spLocks noGrp="1"/>
          </p:cNvSpPr>
          <p:nvPr>
            <p:ph type="body" idx="7"/>
          </p:nvPr>
        </p:nvSpPr>
        <p:spPr>
          <a:xfrm>
            <a:off x="8424465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64"/>
          <p:cNvSpPr txBox="1">
            <a:spLocks noGrp="1"/>
          </p:cNvSpPr>
          <p:nvPr>
            <p:ph type="body" idx="8"/>
          </p:nvPr>
        </p:nvSpPr>
        <p:spPr>
          <a:xfrm>
            <a:off x="8424463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64"/>
          <p:cNvSpPr txBox="1">
            <a:spLocks noGrp="1"/>
          </p:cNvSpPr>
          <p:nvPr>
            <p:ph type="body" idx="9"/>
          </p:nvPr>
        </p:nvSpPr>
        <p:spPr>
          <a:xfrm>
            <a:off x="668348" y="2495796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64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64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3366029" cy="1601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фактоидов">
  <p:cSld name="6 фактоидов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5"/>
          <p:cNvSpPr txBox="1">
            <a:spLocks noGrp="1"/>
          </p:cNvSpPr>
          <p:nvPr>
            <p:ph type="body" idx="1"/>
          </p:nvPr>
        </p:nvSpPr>
        <p:spPr>
          <a:xfrm>
            <a:off x="5345020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65"/>
          <p:cNvSpPr txBox="1">
            <a:spLocks noGrp="1"/>
          </p:cNvSpPr>
          <p:nvPr>
            <p:ph type="body" idx="2"/>
          </p:nvPr>
        </p:nvSpPr>
        <p:spPr>
          <a:xfrm>
            <a:off x="5345020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65"/>
          <p:cNvSpPr txBox="1">
            <a:spLocks noGrp="1"/>
          </p:cNvSpPr>
          <p:nvPr>
            <p:ph type="body" idx="3"/>
          </p:nvPr>
        </p:nvSpPr>
        <p:spPr>
          <a:xfrm>
            <a:off x="8375766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65"/>
          <p:cNvSpPr txBox="1">
            <a:spLocks noGrp="1"/>
          </p:cNvSpPr>
          <p:nvPr>
            <p:ph type="body" idx="4"/>
          </p:nvPr>
        </p:nvSpPr>
        <p:spPr>
          <a:xfrm>
            <a:off x="8375766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65"/>
          <p:cNvSpPr txBox="1">
            <a:spLocks noGrp="1"/>
          </p:cNvSpPr>
          <p:nvPr>
            <p:ph type="body" idx="5"/>
          </p:nvPr>
        </p:nvSpPr>
        <p:spPr>
          <a:xfrm>
            <a:off x="5345020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65"/>
          <p:cNvSpPr txBox="1">
            <a:spLocks noGrp="1"/>
          </p:cNvSpPr>
          <p:nvPr>
            <p:ph type="body" idx="6"/>
          </p:nvPr>
        </p:nvSpPr>
        <p:spPr>
          <a:xfrm>
            <a:off x="5345020" y="3128871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p65"/>
          <p:cNvSpPr txBox="1">
            <a:spLocks noGrp="1"/>
          </p:cNvSpPr>
          <p:nvPr>
            <p:ph type="body" idx="7"/>
          </p:nvPr>
        </p:nvSpPr>
        <p:spPr>
          <a:xfrm>
            <a:off x="8375766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65"/>
          <p:cNvSpPr txBox="1">
            <a:spLocks noGrp="1"/>
          </p:cNvSpPr>
          <p:nvPr>
            <p:ph type="body" idx="8"/>
          </p:nvPr>
        </p:nvSpPr>
        <p:spPr>
          <a:xfrm>
            <a:off x="8375766" y="3128872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65"/>
          <p:cNvSpPr txBox="1">
            <a:spLocks noGrp="1"/>
          </p:cNvSpPr>
          <p:nvPr>
            <p:ph type="body" idx="9"/>
          </p:nvPr>
        </p:nvSpPr>
        <p:spPr>
          <a:xfrm>
            <a:off x="5345020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65"/>
          <p:cNvSpPr txBox="1">
            <a:spLocks noGrp="1"/>
          </p:cNvSpPr>
          <p:nvPr>
            <p:ph type="body" idx="13"/>
          </p:nvPr>
        </p:nvSpPr>
        <p:spPr>
          <a:xfrm>
            <a:off x="5345020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65"/>
          <p:cNvSpPr txBox="1">
            <a:spLocks noGrp="1"/>
          </p:cNvSpPr>
          <p:nvPr>
            <p:ph type="body" idx="14"/>
          </p:nvPr>
        </p:nvSpPr>
        <p:spPr>
          <a:xfrm>
            <a:off x="8375766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65"/>
          <p:cNvSpPr txBox="1">
            <a:spLocks noGrp="1"/>
          </p:cNvSpPr>
          <p:nvPr>
            <p:ph type="body" idx="15"/>
          </p:nvPr>
        </p:nvSpPr>
        <p:spPr>
          <a:xfrm>
            <a:off x="8375766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65"/>
          <p:cNvSpPr txBox="1">
            <a:spLocks noGrp="1"/>
          </p:cNvSpPr>
          <p:nvPr>
            <p:ph type="body" idx="16"/>
          </p:nvPr>
        </p:nvSpPr>
        <p:spPr>
          <a:xfrm>
            <a:off x="671513" y="2496201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65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3366029" cy="160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65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фактоидов">
  <p:cSld name="9 фактоидов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6"/>
          <p:cNvSpPr txBox="1">
            <a:spLocks noGrp="1"/>
          </p:cNvSpPr>
          <p:nvPr>
            <p:ph type="body" idx="1"/>
          </p:nvPr>
        </p:nvSpPr>
        <p:spPr>
          <a:xfrm>
            <a:off x="534297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66"/>
          <p:cNvSpPr txBox="1">
            <a:spLocks noGrp="1"/>
          </p:cNvSpPr>
          <p:nvPr>
            <p:ph type="body" idx="2"/>
          </p:nvPr>
        </p:nvSpPr>
        <p:spPr>
          <a:xfrm>
            <a:off x="534297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66"/>
          <p:cNvSpPr txBox="1">
            <a:spLocks noGrp="1"/>
          </p:cNvSpPr>
          <p:nvPr>
            <p:ph type="body" idx="3"/>
          </p:nvPr>
        </p:nvSpPr>
        <p:spPr>
          <a:xfrm>
            <a:off x="739599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0" name="Google Shape;190;p66"/>
          <p:cNvSpPr txBox="1">
            <a:spLocks noGrp="1"/>
          </p:cNvSpPr>
          <p:nvPr>
            <p:ph type="body" idx="4"/>
          </p:nvPr>
        </p:nvSpPr>
        <p:spPr>
          <a:xfrm>
            <a:off x="739599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66"/>
          <p:cNvSpPr txBox="1">
            <a:spLocks noGrp="1"/>
          </p:cNvSpPr>
          <p:nvPr>
            <p:ph type="body" idx="5"/>
          </p:nvPr>
        </p:nvSpPr>
        <p:spPr>
          <a:xfrm>
            <a:off x="9445338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66"/>
          <p:cNvSpPr txBox="1">
            <a:spLocks noGrp="1"/>
          </p:cNvSpPr>
          <p:nvPr>
            <p:ph type="body" idx="6"/>
          </p:nvPr>
        </p:nvSpPr>
        <p:spPr>
          <a:xfrm>
            <a:off x="9445338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66"/>
          <p:cNvSpPr txBox="1">
            <a:spLocks noGrp="1"/>
          </p:cNvSpPr>
          <p:nvPr>
            <p:ph type="body" idx="7"/>
          </p:nvPr>
        </p:nvSpPr>
        <p:spPr>
          <a:xfrm>
            <a:off x="5342973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66"/>
          <p:cNvSpPr txBox="1">
            <a:spLocks noGrp="1"/>
          </p:cNvSpPr>
          <p:nvPr>
            <p:ph type="body" idx="8"/>
          </p:nvPr>
        </p:nvSpPr>
        <p:spPr>
          <a:xfrm>
            <a:off x="5342973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5" name="Google Shape;195;p66"/>
          <p:cNvSpPr txBox="1">
            <a:spLocks noGrp="1"/>
          </p:cNvSpPr>
          <p:nvPr>
            <p:ph type="body" idx="9"/>
          </p:nvPr>
        </p:nvSpPr>
        <p:spPr>
          <a:xfrm>
            <a:off x="739966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p66"/>
          <p:cNvSpPr txBox="1">
            <a:spLocks noGrp="1"/>
          </p:cNvSpPr>
          <p:nvPr>
            <p:ph type="body" idx="13"/>
          </p:nvPr>
        </p:nvSpPr>
        <p:spPr>
          <a:xfrm>
            <a:off x="739966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66"/>
          <p:cNvSpPr txBox="1">
            <a:spLocks noGrp="1"/>
          </p:cNvSpPr>
          <p:nvPr>
            <p:ph type="body" idx="14"/>
          </p:nvPr>
        </p:nvSpPr>
        <p:spPr>
          <a:xfrm>
            <a:off x="945268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66"/>
          <p:cNvSpPr txBox="1">
            <a:spLocks noGrp="1"/>
          </p:cNvSpPr>
          <p:nvPr>
            <p:ph type="body" idx="15"/>
          </p:nvPr>
        </p:nvSpPr>
        <p:spPr>
          <a:xfrm>
            <a:off x="945268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9" name="Google Shape;199;p66"/>
          <p:cNvSpPr txBox="1">
            <a:spLocks noGrp="1"/>
          </p:cNvSpPr>
          <p:nvPr>
            <p:ph type="body" idx="16"/>
          </p:nvPr>
        </p:nvSpPr>
        <p:spPr>
          <a:xfrm>
            <a:off x="534297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0" name="Google Shape;200;p66"/>
          <p:cNvSpPr txBox="1">
            <a:spLocks noGrp="1"/>
          </p:cNvSpPr>
          <p:nvPr>
            <p:ph type="body" idx="17"/>
          </p:nvPr>
        </p:nvSpPr>
        <p:spPr>
          <a:xfrm>
            <a:off x="534297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66"/>
          <p:cNvSpPr txBox="1">
            <a:spLocks noGrp="1"/>
          </p:cNvSpPr>
          <p:nvPr>
            <p:ph type="body" idx="18"/>
          </p:nvPr>
        </p:nvSpPr>
        <p:spPr>
          <a:xfrm>
            <a:off x="739599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p66"/>
          <p:cNvSpPr txBox="1">
            <a:spLocks noGrp="1"/>
          </p:cNvSpPr>
          <p:nvPr>
            <p:ph type="body" idx="19"/>
          </p:nvPr>
        </p:nvSpPr>
        <p:spPr>
          <a:xfrm>
            <a:off x="739599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66"/>
          <p:cNvSpPr txBox="1">
            <a:spLocks noGrp="1"/>
          </p:cNvSpPr>
          <p:nvPr>
            <p:ph type="body" idx="20"/>
          </p:nvPr>
        </p:nvSpPr>
        <p:spPr>
          <a:xfrm>
            <a:off x="9445338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66"/>
          <p:cNvSpPr txBox="1">
            <a:spLocks noGrp="1"/>
          </p:cNvSpPr>
          <p:nvPr>
            <p:ph type="body" idx="21"/>
          </p:nvPr>
        </p:nvSpPr>
        <p:spPr>
          <a:xfrm>
            <a:off x="9445338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66"/>
          <p:cNvSpPr txBox="1">
            <a:spLocks noGrp="1"/>
          </p:cNvSpPr>
          <p:nvPr>
            <p:ph type="body" idx="22"/>
          </p:nvPr>
        </p:nvSpPr>
        <p:spPr>
          <a:xfrm>
            <a:off x="671513" y="2487267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6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3366029" cy="160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66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фактоидов">
  <p:cSld name="8 фактоидов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7"/>
          <p:cNvSpPr txBox="1">
            <a:spLocks noGrp="1"/>
          </p:cNvSpPr>
          <p:nvPr>
            <p:ph type="body" idx="1"/>
          </p:nvPr>
        </p:nvSpPr>
        <p:spPr>
          <a:xfrm>
            <a:off x="671513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67"/>
          <p:cNvSpPr txBox="1">
            <a:spLocks noGrp="1"/>
          </p:cNvSpPr>
          <p:nvPr>
            <p:ph type="body" idx="2"/>
          </p:nvPr>
        </p:nvSpPr>
        <p:spPr>
          <a:xfrm>
            <a:off x="671513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p67"/>
          <p:cNvSpPr txBox="1">
            <a:spLocks noGrp="1"/>
          </p:cNvSpPr>
          <p:nvPr>
            <p:ph type="body" idx="3"/>
          </p:nvPr>
        </p:nvSpPr>
        <p:spPr>
          <a:xfrm>
            <a:off x="3433450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67"/>
          <p:cNvSpPr txBox="1">
            <a:spLocks noGrp="1"/>
          </p:cNvSpPr>
          <p:nvPr>
            <p:ph type="body" idx="4"/>
          </p:nvPr>
        </p:nvSpPr>
        <p:spPr>
          <a:xfrm>
            <a:off x="3433450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67"/>
          <p:cNvSpPr txBox="1">
            <a:spLocks noGrp="1"/>
          </p:cNvSpPr>
          <p:nvPr>
            <p:ph type="body" idx="5"/>
          </p:nvPr>
        </p:nvSpPr>
        <p:spPr>
          <a:xfrm>
            <a:off x="6195388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67"/>
          <p:cNvSpPr txBox="1">
            <a:spLocks noGrp="1"/>
          </p:cNvSpPr>
          <p:nvPr>
            <p:ph type="body" idx="6"/>
          </p:nvPr>
        </p:nvSpPr>
        <p:spPr>
          <a:xfrm>
            <a:off x="6195388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67"/>
          <p:cNvSpPr txBox="1">
            <a:spLocks noGrp="1"/>
          </p:cNvSpPr>
          <p:nvPr>
            <p:ph type="body" idx="7"/>
          </p:nvPr>
        </p:nvSpPr>
        <p:spPr>
          <a:xfrm>
            <a:off x="8957326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67"/>
          <p:cNvSpPr txBox="1">
            <a:spLocks noGrp="1"/>
          </p:cNvSpPr>
          <p:nvPr>
            <p:ph type="body" idx="8"/>
          </p:nvPr>
        </p:nvSpPr>
        <p:spPr>
          <a:xfrm>
            <a:off x="8957326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7" name="Google Shape;217;p67"/>
          <p:cNvSpPr txBox="1">
            <a:spLocks noGrp="1"/>
          </p:cNvSpPr>
          <p:nvPr>
            <p:ph type="body" idx="9"/>
          </p:nvPr>
        </p:nvSpPr>
        <p:spPr>
          <a:xfrm>
            <a:off x="671513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8" name="Google Shape;218;p67"/>
          <p:cNvSpPr txBox="1">
            <a:spLocks noGrp="1"/>
          </p:cNvSpPr>
          <p:nvPr>
            <p:ph type="body" idx="13"/>
          </p:nvPr>
        </p:nvSpPr>
        <p:spPr>
          <a:xfrm>
            <a:off x="671513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9" name="Google Shape;219;p67"/>
          <p:cNvSpPr txBox="1">
            <a:spLocks noGrp="1"/>
          </p:cNvSpPr>
          <p:nvPr>
            <p:ph type="body" idx="14"/>
          </p:nvPr>
        </p:nvSpPr>
        <p:spPr>
          <a:xfrm>
            <a:off x="3433450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0" name="Google Shape;220;p67"/>
          <p:cNvSpPr txBox="1">
            <a:spLocks noGrp="1"/>
          </p:cNvSpPr>
          <p:nvPr>
            <p:ph type="body" idx="15"/>
          </p:nvPr>
        </p:nvSpPr>
        <p:spPr>
          <a:xfrm>
            <a:off x="3433450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1" name="Google Shape;221;p67"/>
          <p:cNvSpPr txBox="1">
            <a:spLocks noGrp="1"/>
          </p:cNvSpPr>
          <p:nvPr>
            <p:ph type="body" idx="16"/>
          </p:nvPr>
        </p:nvSpPr>
        <p:spPr>
          <a:xfrm>
            <a:off x="6195388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2" name="Google Shape;222;p67"/>
          <p:cNvSpPr txBox="1">
            <a:spLocks noGrp="1"/>
          </p:cNvSpPr>
          <p:nvPr>
            <p:ph type="body" idx="17"/>
          </p:nvPr>
        </p:nvSpPr>
        <p:spPr>
          <a:xfrm>
            <a:off x="6195388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3" name="Google Shape;223;p67"/>
          <p:cNvSpPr txBox="1">
            <a:spLocks noGrp="1"/>
          </p:cNvSpPr>
          <p:nvPr>
            <p:ph type="body" idx="18"/>
          </p:nvPr>
        </p:nvSpPr>
        <p:spPr>
          <a:xfrm>
            <a:off x="8957326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67"/>
          <p:cNvSpPr txBox="1">
            <a:spLocks noGrp="1"/>
          </p:cNvSpPr>
          <p:nvPr>
            <p:ph type="body" idx="19"/>
          </p:nvPr>
        </p:nvSpPr>
        <p:spPr>
          <a:xfrm>
            <a:off x="8957326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67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67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68554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окап телефона (android) ">
  <p:cSld name="Мокап телефона (android) 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28440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68"/>
          <p:cNvSpPr>
            <a:spLocks noGrp="1"/>
          </p:cNvSpPr>
          <p:nvPr>
            <p:ph type="pic" idx="2"/>
          </p:nvPr>
        </p:nvSpPr>
        <p:spPr>
          <a:xfrm>
            <a:off x="7767579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68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68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541866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p68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1 android)">
  <p:cSld name="Два мокапа телефона (1 android)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9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5" name="Google Shape;235;p69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69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37" name="Google Shape;237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18754" y="692150"/>
            <a:ext cx="2655710" cy="550862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8" name="Google Shape;238;p69"/>
          <p:cNvSpPr>
            <a:spLocks noGrp="1"/>
          </p:cNvSpPr>
          <p:nvPr>
            <p:ph type="pic" idx="2"/>
          </p:nvPr>
        </p:nvSpPr>
        <p:spPr>
          <a:xfrm>
            <a:off x="9057893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239" name="Google Shape;239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04129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69"/>
          <p:cNvSpPr>
            <a:spLocks noGrp="1"/>
          </p:cNvSpPr>
          <p:nvPr>
            <p:ph type="pic" idx="3"/>
          </p:nvPr>
        </p:nvSpPr>
        <p:spPr>
          <a:xfrm>
            <a:off x="6343268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2 android) ">
  <p:cSld name="Два мокапа телефона (2 android) 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70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70"/>
          <p:cNvSpPr txBox="1">
            <a:spLocks noGrp="1"/>
          </p:cNvSpPr>
          <p:nvPr>
            <p:ph type="body" idx="1"/>
          </p:nvPr>
        </p:nvSpPr>
        <p:spPr>
          <a:xfrm>
            <a:off x="6850065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4" name="Google Shape;244;p70"/>
          <p:cNvSpPr txBox="1">
            <a:spLocks noGrp="1"/>
          </p:cNvSpPr>
          <p:nvPr>
            <p:ph type="title"/>
          </p:nvPr>
        </p:nvSpPr>
        <p:spPr>
          <a:xfrm>
            <a:off x="6855885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45" name="Google Shape;245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0574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70"/>
          <p:cNvSpPr>
            <a:spLocks noGrp="1"/>
          </p:cNvSpPr>
          <p:nvPr>
            <p:ph type="pic" idx="2"/>
          </p:nvPr>
        </p:nvSpPr>
        <p:spPr>
          <a:xfrm>
            <a:off x="3469713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247" name="Google Shape;247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5949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70"/>
          <p:cNvSpPr>
            <a:spLocks noGrp="1"/>
          </p:cNvSpPr>
          <p:nvPr>
            <p:ph type="pic" idx="3"/>
          </p:nvPr>
        </p:nvSpPr>
        <p:spPr>
          <a:xfrm>
            <a:off x="755088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Увеличенный мокап телефона (android) ">
  <p:cSld name="Увеличенный мокап телефона (android) 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71106" y="692150"/>
            <a:ext cx="3863416" cy="801371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71"/>
          <p:cNvSpPr>
            <a:spLocks noGrp="1"/>
          </p:cNvSpPr>
          <p:nvPr>
            <p:ph type="pic" idx="2"/>
          </p:nvPr>
        </p:nvSpPr>
        <p:spPr>
          <a:xfrm>
            <a:off x="7274309" y="1170527"/>
            <a:ext cx="3457422" cy="7345452"/>
          </a:xfrm>
          <a:prstGeom prst="roundRect">
            <a:avLst>
              <a:gd name="adj" fmla="val 6986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71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71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542448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4" name="Google Shape;254;p71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2448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5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5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1)">
  <p:cSld name="Два мокапа телефона (1)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72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72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8" name="Google Shape;258;p72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59" name="Google Shape;259;p72"/>
          <p:cNvGrpSpPr/>
          <p:nvPr/>
        </p:nvGrpSpPr>
        <p:grpSpPr>
          <a:xfrm>
            <a:off x="8616940" y="452282"/>
            <a:ext cx="3169715" cy="5991381"/>
            <a:chOff x="7488229" y="591001"/>
            <a:chExt cx="2987144" cy="5646287"/>
          </a:xfrm>
        </p:grpSpPr>
        <p:sp>
          <p:nvSpPr>
            <p:cNvPr id="260" name="Google Shape;260;p72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1" name="Google Shape;261;p7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488229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2" name="Google Shape;262;p72"/>
          <p:cNvSpPr>
            <a:spLocks noGrp="1"/>
          </p:cNvSpPr>
          <p:nvPr>
            <p:ph type="pic" idx="2"/>
          </p:nvPr>
        </p:nvSpPr>
        <p:spPr>
          <a:xfrm>
            <a:off x="8989031" y="795427"/>
            <a:ext cx="2428737" cy="529537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263" name="Google Shape;263;p72"/>
          <p:cNvGrpSpPr/>
          <p:nvPr/>
        </p:nvGrpSpPr>
        <p:grpSpPr>
          <a:xfrm>
            <a:off x="5750197" y="452282"/>
            <a:ext cx="3169715" cy="5991381"/>
            <a:chOff x="7488230" y="591001"/>
            <a:chExt cx="2987144" cy="5646287"/>
          </a:xfrm>
        </p:grpSpPr>
        <p:sp>
          <p:nvSpPr>
            <p:cNvPr id="264" name="Google Shape;264;p72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5" name="Google Shape;265;p7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488230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6" name="Google Shape;266;p72"/>
          <p:cNvSpPr>
            <a:spLocks noGrp="1"/>
          </p:cNvSpPr>
          <p:nvPr>
            <p:ph type="pic" idx="3"/>
          </p:nvPr>
        </p:nvSpPr>
        <p:spPr>
          <a:xfrm>
            <a:off x="6122287" y="795427"/>
            <a:ext cx="2428737" cy="529537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2)">
  <p:cSld name="Два мокапа телефона (2)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3"/>
          <p:cNvSpPr/>
          <p:nvPr/>
        </p:nvSpPr>
        <p:spPr>
          <a:xfrm>
            <a:off x="3622719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73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73"/>
          <p:cNvSpPr txBox="1">
            <a:spLocks noGrp="1"/>
          </p:cNvSpPr>
          <p:nvPr>
            <p:ph type="body" idx="1"/>
          </p:nvPr>
        </p:nvSpPr>
        <p:spPr>
          <a:xfrm>
            <a:off x="6850065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1" name="Google Shape;271;p73"/>
          <p:cNvSpPr txBox="1">
            <a:spLocks noGrp="1"/>
          </p:cNvSpPr>
          <p:nvPr>
            <p:ph type="title"/>
          </p:nvPr>
        </p:nvSpPr>
        <p:spPr>
          <a:xfrm>
            <a:off x="6855885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73"/>
          <p:cNvSpPr>
            <a:spLocks noGrp="1"/>
          </p:cNvSpPr>
          <p:nvPr>
            <p:ph type="pic" idx="2"/>
          </p:nvPr>
        </p:nvSpPr>
        <p:spPr>
          <a:xfrm>
            <a:off x="3667731" y="795427"/>
            <a:ext cx="2428737" cy="529537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73"/>
          <p:cNvSpPr/>
          <p:nvPr/>
        </p:nvSpPr>
        <p:spPr>
          <a:xfrm>
            <a:off x="755975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73"/>
          <p:cNvSpPr>
            <a:spLocks noGrp="1"/>
          </p:cNvSpPr>
          <p:nvPr>
            <p:ph type="pic" idx="3"/>
          </p:nvPr>
        </p:nvSpPr>
        <p:spPr>
          <a:xfrm>
            <a:off x="800987" y="795427"/>
            <a:ext cx="2428737" cy="529537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275" name="Google Shape;275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95641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8897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Увеличенный мокап телефона ">
  <p:cSld name="Увеличенный мокап телефона 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4"/>
          <p:cNvSpPr/>
          <p:nvPr/>
        </p:nvSpPr>
        <p:spPr>
          <a:xfrm>
            <a:off x="7508394" y="991396"/>
            <a:ext cx="3355918" cy="7215892"/>
          </a:xfrm>
          <a:prstGeom prst="roundRect">
            <a:avLst>
              <a:gd name="adj" fmla="val 9524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74"/>
          <p:cNvSpPr>
            <a:spLocks noGrp="1"/>
          </p:cNvSpPr>
          <p:nvPr>
            <p:ph type="pic" idx="2"/>
          </p:nvPr>
        </p:nvSpPr>
        <p:spPr>
          <a:xfrm>
            <a:off x="7530643" y="991396"/>
            <a:ext cx="3311420" cy="7164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p74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74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542448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2" name="Google Shape;282;p74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2448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83" name="Google Shape;283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39061" y="498013"/>
            <a:ext cx="4303545" cy="813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криншот (16:9)">
  <p:cSld name="Скриншот (16:9)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75"/>
          <p:cNvSpPr>
            <a:spLocks noGrp="1"/>
          </p:cNvSpPr>
          <p:nvPr>
            <p:ph type="pic" idx="2"/>
          </p:nvPr>
        </p:nvSpPr>
        <p:spPr>
          <a:xfrm>
            <a:off x="5671080" y="2083205"/>
            <a:ext cx="5866489" cy="3599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pic>
        <p:nvPicPr>
          <p:cNvPr id="286" name="Google Shape;286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76900" y="1773238"/>
            <a:ext cx="5868988" cy="309967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75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75"/>
          <p:cNvSpPr txBox="1">
            <a:spLocks noGrp="1"/>
          </p:cNvSpPr>
          <p:nvPr>
            <p:ph type="body" idx="1"/>
          </p:nvPr>
        </p:nvSpPr>
        <p:spPr>
          <a:xfrm>
            <a:off x="671514" y="177323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9" name="Google Shape;289;p75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68554" cy="67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фото">
  <p:cSld name="1 фото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6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92" name="Google Shape;292;p76"/>
          <p:cNvSpPr txBox="1">
            <a:spLocks noGrp="1"/>
          </p:cNvSpPr>
          <p:nvPr>
            <p:ph type="ftr" idx="11"/>
          </p:nvPr>
        </p:nvSpPr>
        <p:spPr>
          <a:xfrm>
            <a:off x="671514" y="167981"/>
            <a:ext cx="4663017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7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76"/>
          <p:cNvSpPr txBox="1">
            <a:spLocks noGrp="1"/>
          </p:cNvSpPr>
          <p:nvPr>
            <p:ph type="body" idx="1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 фото">
  <p:cSld name="1_1 фото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77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97" name="Google Shape;297;p77"/>
          <p:cNvSpPr txBox="1">
            <a:spLocks noGrp="1"/>
          </p:cNvSpPr>
          <p:nvPr>
            <p:ph type="title"/>
          </p:nvPr>
        </p:nvSpPr>
        <p:spPr>
          <a:xfrm>
            <a:off x="6870171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77"/>
          <p:cNvSpPr txBox="1">
            <a:spLocks noGrp="1"/>
          </p:cNvSpPr>
          <p:nvPr>
            <p:ph type="body" idx="1"/>
          </p:nvPr>
        </p:nvSpPr>
        <p:spPr>
          <a:xfrm>
            <a:off x="6864351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фото + подпись">
  <p:cSld name="1 фото + подпись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78"/>
          <p:cNvSpPr>
            <a:spLocks noGrp="1"/>
          </p:cNvSpPr>
          <p:nvPr>
            <p:ph type="pic" idx="2"/>
          </p:nvPr>
        </p:nvSpPr>
        <p:spPr>
          <a:xfrm>
            <a:off x="6096000" y="692151"/>
            <a:ext cx="5437188" cy="41821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01" name="Google Shape;301;p78"/>
          <p:cNvSpPr txBox="1">
            <a:spLocks noGrp="1"/>
          </p:cNvSpPr>
          <p:nvPr>
            <p:ph type="body" idx="1"/>
          </p:nvPr>
        </p:nvSpPr>
        <p:spPr>
          <a:xfrm>
            <a:off x="6096000" y="5147214"/>
            <a:ext cx="5449888" cy="352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2" name="Google Shape;302;p78"/>
          <p:cNvSpPr txBox="1">
            <a:spLocks noGrp="1"/>
          </p:cNvSpPr>
          <p:nvPr>
            <p:ph type="body" idx="3"/>
          </p:nvPr>
        </p:nvSpPr>
        <p:spPr>
          <a:xfrm>
            <a:off x="6096000" y="5553075"/>
            <a:ext cx="5449888" cy="68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3" name="Google Shape;303;p78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78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78"/>
          <p:cNvSpPr txBox="1">
            <a:spLocks noGrp="1"/>
          </p:cNvSpPr>
          <p:nvPr>
            <p:ph type="body" idx="4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то в кружке">
  <p:cSld name="Фото в кружке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79"/>
          <p:cNvSpPr>
            <a:spLocks noGrp="1"/>
          </p:cNvSpPr>
          <p:nvPr>
            <p:ph type="pic" idx="2"/>
          </p:nvPr>
        </p:nvSpPr>
        <p:spPr>
          <a:xfrm>
            <a:off x="1608083" y="1773237"/>
            <a:ext cx="3156225" cy="31562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08" name="Google Shape;308;p79"/>
          <p:cNvSpPr txBox="1">
            <a:spLocks noGrp="1"/>
          </p:cNvSpPr>
          <p:nvPr>
            <p:ph type="title"/>
          </p:nvPr>
        </p:nvSpPr>
        <p:spPr>
          <a:xfrm>
            <a:off x="5340350" y="2201188"/>
            <a:ext cx="4891856" cy="1063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79"/>
          <p:cNvSpPr txBox="1">
            <a:spLocks noGrp="1"/>
          </p:cNvSpPr>
          <p:nvPr>
            <p:ph type="body" idx="1"/>
          </p:nvPr>
        </p:nvSpPr>
        <p:spPr>
          <a:xfrm>
            <a:off x="5337598" y="3441164"/>
            <a:ext cx="4894515" cy="1172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0" name="Google Shape;310;p79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сообществ">
  <p:cSld name="16 сообществ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80"/>
          <p:cNvSpPr>
            <a:spLocks noGrp="1"/>
          </p:cNvSpPr>
          <p:nvPr>
            <p:ph type="pic" idx="2"/>
          </p:nvPr>
        </p:nvSpPr>
        <p:spPr>
          <a:xfrm>
            <a:off x="5349730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80"/>
          <p:cNvSpPr>
            <a:spLocks noGrp="1"/>
          </p:cNvSpPr>
          <p:nvPr>
            <p:ph type="pic" idx="3"/>
          </p:nvPr>
        </p:nvSpPr>
        <p:spPr>
          <a:xfrm>
            <a:off x="6950627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14" name="Google Shape;314;p80"/>
          <p:cNvSpPr>
            <a:spLocks noGrp="1"/>
          </p:cNvSpPr>
          <p:nvPr>
            <p:ph type="pic" idx="4"/>
          </p:nvPr>
        </p:nvSpPr>
        <p:spPr>
          <a:xfrm>
            <a:off x="8511197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15" name="Google Shape;315;p80"/>
          <p:cNvSpPr>
            <a:spLocks noGrp="1"/>
          </p:cNvSpPr>
          <p:nvPr>
            <p:ph type="pic" idx="5"/>
          </p:nvPr>
        </p:nvSpPr>
        <p:spPr>
          <a:xfrm>
            <a:off x="10112094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16" name="Google Shape;316;p80"/>
          <p:cNvSpPr>
            <a:spLocks noGrp="1"/>
          </p:cNvSpPr>
          <p:nvPr>
            <p:ph type="pic" idx="6"/>
          </p:nvPr>
        </p:nvSpPr>
        <p:spPr>
          <a:xfrm>
            <a:off x="5349730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17" name="Google Shape;317;p80"/>
          <p:cNvSpPr>
            <a:spLocks noGrp="1"/>
          </p:cNvSpPr>
          <p:nvPr>
            <p:ph type="pic" idx="7"/>
          </p:nvPr>
        </p:nvSpPr>
        <p:spPr>
          <a:xfrm>
            <a:off x="6950627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18" name="Google Shape;318;p80"/>
          <p:cNvSpPr>
            <a:spLocks noGrp="1"/>
          </p:cNvSpPr>
          <p:nvPr>
            <p:ph type="pic" idx="8"/>
          </p:nvPr>
        </p:nvSpPr>
        <p:spPr>
          <a:xfrm>
            <a:off x="8511197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19" name="Google Shape;319;p80"/>
          <p:cNvSpPr>
            <a:spLocks noGrp="1"/>
          </p:cNvSpPr>
          <p:nvPr>
            <p:ph type="pic" idx="9"/>
          </p:nvPr>
        </p:nvSpPr>
        <p:spPr>
          <a:xfrm>
            <a:off x="10112094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0" name="Google Shape;320;p80"/>
          <p:cNvSpPr>
            <a:spLocks noGrp="1"/>
          </p:cNvSpPr>
          <p:nvPr>
            <p:ph type="pic" idx="13"/>
          </p:nvPr>
        </p:nvSpPr>
        <p:spPr>
          <a:xfrm>
            <a:off x="5349730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1" name="Google Shape;321;p80"/>
          <p:cNvSpPr>
            <a:spLocks noGrp="1"/>
          </p:cNvSpPr>
          <p:nvPr>
            <p:ph type="pic" idx="14"/>
          </p:nvPr>
        </p:nvSpPr>
        <p:spPr>
          <a:xfrm>
            <a:off x="6950627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80"/>
          <p:cNvSpPr>
            <a:spLocks noGrp="1"/>
          </p:cNvSpPr>
          <p:nvPr>
            <p:ph type="pic" idx="15"/>
          </p:nvPr>
        </p:nvSpPr>
        <p:spPr>
          <a:xfrm>
            <a:off x="8511197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80"/>
          <p:cNvSpPr>
            <a:spLocks noGrp="1"/>
          </p:cNvSpPr>
          <p:nvPr>
            <p:ph type="pic" idx="16"/>
          </p:nvPr>
        </p:nvSpPr>
        <p:spPr>
          <a:xfrm>
            <a:off x="10112094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80"/>
          <p:cNvSpPr>
            <a:spLocks noGrp="1"/>
          </p:cNvSpPr>
          <p:nvPr>
            <p:ph type="pic" idx="17"/>
          </p:nvPr>
        </p:nvSpPr>
        <p:spPr>
          <a:xfrm>
            <a:off x="5349730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5" name="Google Shape;325;p80"/>
          <p:cNvSpPr>
            <a:spLocks noGrp="1"/>
          </p:cNvSpPr>
          <p:nvPr>
            <p:ph type="pic" idx="18"/>
          </p:nvPr>
        </p:nvSpPr>
        <p:spPr>
          <a:xfrm>
            <a:off x="6950627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80"/>
          <p:cNvSpPr>
            <a:spLocks noGrp="1"/>
          </p:cNvSpPr>
          <p:nvPr>
            <p:ph type="pic" idx="19"/>
          </p:nvPr>
        </p:nvSpPr>
        <p:spPr>
          <a:xfrm>
            <a:off x="8511197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7" name="Google Shape;327;p80"/>
          <p:cNvSpPr>
            <a:spLocks noGrp="1"/>
          </p:cNvSpPr>
          <p:nvPr>
            <p:ph type="pic" idx="20"/>
          </p:nvPr>
        </p:nvSpPr>
        <p:spPr>
          <a:xfrm>
            <a:off x="10112094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80"/>
          <p:cNvSpPr txBox="1">
            <a:spLocks noGrp="1"/>
          </p:cNvSpPr>
          <p:nvPr>
            <p:ph type="body" idx="1"/>
          </p:nvPr>
        </p:nvSpPr>
        <p:spPr>
          <a:xfrm>
            <a:off x="671513" y="2550946"/>
            <a:ext cx="3371850" cy="368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9" name="Google Shape;329;p80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80"/>
          <p:cNvSpPr txBox="1">
            <a:spLocks noGrp="1"/>
          </p:cNvSpPr>
          <p:nvPr>
            <p:ph type="title"/>
          </p:nvPr>
        </p:nvSpPr>
        <p:spPr>
          <a:xfrm>
            <a:off x="677334" y="692149"/>
            <a:ext cx="3366029" cy="1708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 ">
  <p:cSld name="Цитата 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81"/>
          <p:cNvSpPr txBox="1"/>
          <p:nvPr/>
        </p:nvSpPr>
        <p:spPr>
          <a:xfrm>
            <a:off x="3013869" y="-1049149"/>
            <a:ext cx="2058988" cy="447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800" b="1" i="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/>
          </a:p>
        </p:txBody>
      </p:sp>
      <p:sp>
        <p:nvSpPr>
          <p:cNvPr id="333" name="Google Shape;333;p81"/>
          <p:cNvSpPr txBox="1">
            <a:spLocks noGrp="1"/>
          </p:cNvSpPr>
          <p:nvPr>
            <p:ph type="body" idx="1"/>
          </p:nvPr>
        </p:nvSpPr>
        <p:spPr>
          <a:xfrm>
            <a:off x="5346702" y="711409"/>
            <a:ext cx="6199186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4" name="Google Shape;334;p81"/>
          <p:cNvSpPr>
            <a:spLocks noGrp="1"/>
          </p:cNvSpPr>
          <p:nvPr>
            <p:ph type="pic" idx="2"/>
          </p:nvPr>
        </p:nvSpPr>
        <p:spPr>
          <a:xfrm>
            <a:off x="671513" y="800101"/>
            <a:ext cx="3370771" cy="3371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35" name="Google Shape;335;p81"/>
          <p:cNvSpPr txBox="1">
            <a:spLocks noGrp="1"/>
          </p:cNvSpPr>
          <p:nvPr>
            <p:ph type="body" idx="3"/>
          </p:nvPr>
        </p:nvSpPr>
        <p:spPr>
          <a:xfrm>
            <a:off x="672592" y="4580422"/>
            <a:ext cx="3372026" cy="888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6" name="Google Shape;336;p81"/>
          <p:cNvSpPr txBox="1">
            <a:spLocks noGrp="1"/>
          </p:cNvSpPr>
          <p:nvPr>
            <p:ph type="body" idx="4"/>
          </p:nvPr>
        </p:nvSpPr>
        <p:spPr>
          <a:xfrm>
            <a:off x="672592" y="5490168"/>
            <a:ext cx="3370771" cy="710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7" name="Google Shape;337;p81"/>
          <p:cNvSpPr txBox="1">
            <a:spLocks noGrp="1"/>
          </p:cNvSpPr>
          <p:nvPr>
            <p:ph type="body" idx="5"/>
          </p:nvPr>
        </p:nvSpPr>
        <p:spPr>
          <a:xfrm>
            <a:off x="5346701" y="1983399"/>
            <a:ext cx="6194151" cy="416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8" name="Google Shape;338;p81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+ текст в две колонки">
  <p:cSld name="2_Заголовок + текст в две колонки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677334" y="1773238"/>
            <a:ext cx="5304365" cy="442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body" idx="2"/>
          </p:nvPr>
        </p:nvSpPr>
        <p:spPr>
          <a:xfrm>
            <a:off x="6228824" y="1773239"/>
            <a:ext cx="5304364" cy="442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 без фото">
  <p:cSld name="Цитата без фото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82"/>
          <p:cNvSpPr txBox="1">
            <a:spLocks noGrp="1"/>
          </p:cNvSpPr>
          <p:nvPr>
            <p:ph type="body" idx="1"/>
          </p:nvPr>
        </p:nvSpPr>
        <p:spPr>
          <a:xfrm>
            <a:off x="3359150" y="692151"/>
            <a:ext cx="8174038" cy="160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1" name="Google Shape;341;p82"/>
          <p:cNvSpPr txBox="1">
            <a:spLocks noGrp="1"/>
          </p:cNvSpPr>
          <p:nvPr>
            <p:ph type="body" idx="2"/>
          </p:nvPr>
        </p:nvSpPr>
        <p:spPr>
          <a:xfrm>
            <a:off x="3359150" y="5738829"/>
            <a:ext cx="8200516" cy="461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2" name="Google Shape;342;p82"/>
          <p:cNvSpPr txBox="1">
            <a:spLocks noGrp="1"/>
          </p:cNvSpPr>
          <p:nvPr>
            <p:ph type="body" idx="3"/>
          </p:nvPr>
        </p:nvSpPr>
        <p:spPr>
          <a:xfrm>
            <a:off x="3366814" y="2459421"/>
            <a:ext cx="8174038" cy="1609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latin typeface="Play"/>
                <a:ea typeface="Play"/>
                <a:cs typeface="Play"/>
                <a:sym typeface="Play"/>
              </a:defRPr>
            </a:lvl1pPr>
            <a:lvl2pPr marL="914400" lvl="1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 sz="1800">
                <a:latin typeface="Play"/>
                <a:ea typeface="Play"/>
                <a:cs typeface="Play"/>
                <a:sym typeface="Play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3" name="Google Shape;343;p82"/>
          <p:cNvSpPr txBox="1"/>
          <p:nvPr/>
        </p:nvSpPr>
        <p:spPr>
          <a:xfrm>
            <a:off x="544512" y="-1049150"/>
            <a:ext cx="2058988" cy="447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800" b="1" i="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/>
          </a:p>
        </p:txBody>
      </p:sp>
      <p:sp>
        <p:nvSpPr>
          <p:cNvPr id="344" name="Google Shape;344;p82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ьный слайд">
  <p:cSld name="Финальный слайд">
    <p:bg>
      <p:bgPr>
        <a:solidFill>
          <a:schemeClr val="accent1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83"/>
          <p:cNvPicPr preferRelativeResize="0"/>
          <p:nvPr/>
        </p:nvPicPr>
        <p:blipFill rotWithShape="1">
          <a:blip r:embed="rId2">
            <a:alphaModFix/>
          </a:blip>
          <a:srcRect t="4670" r="3105" b="924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83"/>
          <p:cNvSpPr txBox="1">
            <a:spLocks noGrp="1"/>
          </p:cNvSpPr>
          <p:nvPr>
            <p:ph type="title"/>
          </p:nvPr>
        </p:nvSpPr>
        <p:spPr>
          <a:xfrm>
            <a:off x="620713" y="583317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48" name="Google Shape;348;p83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349" name="Google Shape;349;p83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350" name="Google Shape;350;p83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/>
                <a:ahLst/>
                <a:cxnLst/>
                <a:rect l="l" t="t" r="r" b="b"/>
                <a:pathLst>
                  <a:path w="952500" h="952500" extrusionOk="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83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/>
                <a:ahLst/>
                <a:cxnLst/>
                <a:rect l="l" t="t" r="r" b="b"/>
                <a:pathLst>
                  <a:path w="635397" h="396478" extrusionOk="0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52" name="Google Shape;352;p83"/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/>
              <a:ahLst/>
              <a:cxnLst/>
              <a:rect l="l" t="t" r="r" b="b"/>
              <a:pathLst>
                <a:path w="861139" h="540569" extrusionOk="0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ьный с QR + подпись">
  <p:cSld name="Финальный с QR + подпись">
    <p:bg>
      <p:bgPr>
        <a:solidFill>
          <a:schemeClr val="accent1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84"/>
          <p:cNvPicPr preferRelativeResize="0"/>
          <p:nvPr/>
        </p:nvPicPr>
        <p:blipFill rotWithShape="1">
          <a:blip r:embed="rId2">
            <a:alphaModFix/>
          </a:blip>
          <a:srcRect t="4670" r="3105" b="924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84"/>
          <p:cNvSpPr txBox="1">
            <a:spLocks noGrp="1"/>
          </p:cNvSpPr>
          <p:nvPr>
            <p:ph type="title"/>
          </p:nvPr>
        </p:nvSpPr>
        <p:spPr>
          <a:xfrm>
            <a:off x="620713" y="3724882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84"/>
          <p:cNvSpPr>
            <a:spLocks noGrp="1"/>
          </p:cNvSpPr>
          <p:nvPr>
            <p:ph type="pic" idx="2"/>
          </p:nvPr>
        </p:nvSpPr>
        <p:spPr>
          <a:xfrm>
            <a:off x="658813" y="692150"/>
            <a:ext cx="1289050" cy="128905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84"/>
          <p:cNvSpPr txBox="1">
            <a:spLocks noGrp="1"/>
          </p:cNvSpPr>
          <p:nvPr>
            <p:ph type="body" idx="1"/>
          </p:nvPr>
        </p:nvSpPr>
        <p:spPr>
          <a:xfrm>
            <a:off x="658813" y="5842000"/>
            <a:ext cx="5437187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текст">
  <p:cSld name="Заголовок + текст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body" idx="1"/>
          </p:nvPr>
        </p:nvSpPr>
        <p:spPr>
          <a:xfrm>
            <a:off x="671513" y="1773238"/>
            <a:ext cx="10861675" cy="4464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список">
  <p:cSld name="Заголовок + список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8"/>
          <p:cNvSpPr txBox="1">
            <a:spLocks noGrp="1"/>
          </p:cNvSpPr>
          <p:nvPr>
            <p:ph type="body" idx="1"/>
          </p:nvPr>
        </p:nvSpPr>
        <p:spPr>
          <a:xfrm>
            <a:off x="6096000" y="692151"/>
            <a:ext cx="5437188" cy="5508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48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165527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8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окап телефона ">
  <p:cSld name="Мокап телефона 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9"/>
          <p:cNvSpPr/>
          <p:nvPr/>
        </p:nvSpPr>
        <p:spPr>
          <a:xfrm>
            <a:off x="7915319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49"/>
          <p:cNvSpPr>
            <a:spLocks noGrp="1"/>
          </p:cNvSpPr>
          <p:nvPr>
            <p:ph type="pic" idx="2"/>
          </p:nvPr>
        </p:nvSpPr>
        <p:spPr>
          <a:xfrm>
            <a:off x="7960331" y="795427"/>
            <a:ext cx="2428737" cy="529537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49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9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541866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49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6" name="Google Shape;86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88241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 раздела">
  <p:cSld name="Титульный слайд раздела">
    <p:bg>
      <p:bgPr>
        <a:solidFill>
          <a:schemeClr val="accen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50"/>
          <p:cNvPicPr preferRelativeResize="0"/>
          <p:nvPr/>
        </p:nvPicPr>
        <p:blipFill rotWithShape="1">
          <a:blip r:embed="rId2">
            <a:alphaModFix/>
          </a:blip>
          <a:srcRect t="4670" r="3105" b="924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50"/>
          <p:cNvSpPr txBox="1">
            <a:spLocks noGrp="1"/>
          </p:cNvSpPr>
          <p:nvPr>
            <p:ph type="title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фактоида + текст">
  <p:cSld name="2 фактоида + текст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1"/>
          <p:cNvSpPr txBox="1">
            <a:spLocks noGrp="1"/>
          </p:cNvSpPr>
          <p:nvPr>
            <p:ph type="body" idx="1"/>
          </p:nvPr>
        </p:nvSpPr>
        <p:spPr>
          <a:xfrm>
            <a:off x="671514" y="1773238"/>
            <a:ext cx="5135728" cy="442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51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51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51"/>
          <p:cNvSpPr txBox="1">
            <a:spLocks noGrp="1"/>
          </p:cNvSpPr>
          <p:nvPr>
            <p:ph type="body" idx="2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51"/>
          <p:cNvSpPr txBox="1">
            <a:spLocks noGrp="1"/>
          </p:cNvSpPr>
          <p:nvPr>
            <p:ph type="body" idx="3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51"/>
          <p:cNvSpPr txBox="1">
            <a:spLocks noGrp="1"/>
          </p:cNvSpPr>
          <p:nvPr>
            <p:ph type="body" idx="4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51"/>
          <p:cNvSpPr txBox="1">
            <a:spLocks noGrp="1"/>
          </p:cNvSpPr>
          <p:nvPr>
            <p:ph type="body" idx="5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2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 sz="3600" b="0" i="0" u="none" strike="noStrike" cap="non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2"/>
          <p:cNvSpPr txBox="1">
            <a:spLocks noGrp="1"/>
          </p:cNvSpPr>
          <p:nvPr>
            <p:ph type="body" idx="1"/>
          </p:nvPr>
        </p:nvSpPr>
        <p:spPr>
          <a:xfrm>
            <a:off x="658813" y="1773238"/>
            <a:ext cx="10855852" cy="4464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2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" name="Google Shape;13;p42"/>
          <p:cNvGrpSpPr/>
          <p:nvPr/>
        </p:nvGrpSpPr>
        <p:grpSpPr>
          <a:xfrm>
            <a:off x="0" y="-114752"/>
            <a:ext cx="12188148" cy="64309"/>
            <a:chOff x="0" y="1773238"/>
            <a:chExt cx="12188148" cy="735184"/>
          </a:xfrm>
        </p:grpSpPr>
        <p:cxnSp>
          <p:nvCxnSpPr>
            <p:cNvPr id="14" name="Google Shape;14;p42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" name="Google Shape;15;p42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" name="Google Shape;16;p42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" name="Google Shape;17;p42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" name="Google Shape;18;p42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" name="Google Shape;19;p42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" name="Google Shape;20;p42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" name="Google Shape;21;p42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" name="Google Shape;22;p42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" name="Google Shape;23;p42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" name="Google Shape;24;p42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" name="Google Shape;25;p42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" name="Google Shape;26;p42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" name="Google Shape;27;p42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" name="Google Shape;28;p42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" name="Google Shape;29;p42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" name="Google Shape;30;p42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" name="Google Shape;31;p42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" name="Google Shape;32;p42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3" name="Google Shape;33;p42"/>
          <p:cNvGrpSpPr/>
          <p:nvPr/>
        </p:nvGrpSpPr>
        <p:grpSpPr>
          <a:xfrm>
            <a:off x="-3" y="6987088"/>
            <a:ext cx="12188148" cy="64309"/>
            <a:chOff x="0" y="1773238"/>
            <a:chExt cx="12188148" cy="735184"/>
          </a:xfrm>
        </p:grpSpPr>
        <p:cxnSp>
          <p:nvCxnSpPr>
            <p:cNvPr id="34" name="Google Shape;34;p42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" name="Google Shape;35;p42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" name="Google Shape;36;p42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" name="Google Shape;37;p42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" name="Google Shape;38;p42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" name="Google Shape;39;p42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" name="Google Shape;40;p42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" name="Google Shape;41;p42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" name="Google Shape;42;p42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" name="Google Shape;43;p42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" name="Google Shape;44;p42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" name="Google Shape;45;p42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" name="Google Shape;46;p42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" name="Google Shape;47;p42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8" name="Google Shape;48;p42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" name="Google Shape;49;p42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" name="Google Shape;50;p42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" name="Google Shape;51;p42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" name="Google Shape;52;p42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15">
          <p15:clr>
            <a:srgbClr val="FDE53C"/>
          </p15:clr>
        </p15:guide>
        <p15:guide id="2" pos="7265">
          <p15:clr>
            <a:srgbClr val="FDE53C"/>
          </p15:clr>
        </p15:guide>
        <p15:guide id="3" orient="horz" pos="3906">
          <p15:clr>
            <a:srgbClr val="FDE53C"/>
          </p15:clr>
        </p15:guide>
        <p15:guide id="4" pos="5110">
          <p15:clr>
            <a:srgbClr val="FDE53C"/>
          </p15:clr>
        </p15:guide>
        <p15:guide id="5" pos="2547">
          <p15:clr>
            <a:srgbClr val="FDE53C"/>
          </p15:clr>
        </p15:guide>
        <p15:guide id="6" pos="3840">
          <p15:clr>
            <a:srgbClr val="FDE53C"/>
          </p15:clr>
        </p15:guide>
        <p15:guide id="7" orient="horz" pos="436">
          <p15:clr>
            <a:srgbClr val="FDE53C"/>
          </p15:clr>
        </p15:guide>
        <p15:guide id="8" orient="horz" pos="1117">
          <p15:clr>
            <a:srgbClr val="FDE53C"/>
          </p15:clr>
        </p15:guide>
        <p15:guide id="9" pos="2116">
          <p15:clr>
            <a:srgbClr val="FDE53C"/>
          </p15:clr>
        </p15:guide>
        <p15:guide id="10" pos="5541">
          <p15:clr>
            <a:srgbClr val="FDE53C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3.png"/><Relationship Id="rId117" Type="http://schemas.openxmlformats.org/officeDocument/2006/relationships/image" Target="../media/image134.png"/><Relationship Id="rId21" Type="http://schemas.openxmlformats.org/officeDocument/2006/relationships/image" Target="../media/image38.png"/><Relationship Id="rId42" Type="http://schemas.openxmlformats.org/officeDocument/2006/relationships/image" Target="../media/image59.png"/><Relationship Id="rId47" Type="http://schemas.openxmlformats.org/officeDocument/2006/relationships/image" Target="../media/image64.png"/><Relationship Id="rId63" Type="http://schemas.openxmlformats.org/officeDocument/2006/relationships/image" Target="../media/image80.png"/><Relationship Id="rId68" Type="http://schemas.openxmlformats.org/officeDocument/2006/relationships/image" Target="../media/image85.png"/><Relationship Id="rId84" Type="http://schemas.openxmlformats.org/officeDocument/2006/relationships/image" Target="../media/image101.png"/><Relationship Id="rId89" Type="http://schemas.openxmlformats.org/officeDocument/2006/relationships/image" Target="../media/image106.png"/><Relationship Id="rId112" Type="http://schemas.openxmlformats.org/officeDocument/2006/relationships/image" Target="../media/image129.png"/><Relationship Id="rId16" Type="http://schemas.openxmlformats.org/officeDocument/2006/relationships/image" Target="../media/image33.png"/><Relationship Id="rId107" Type="http://schemas.openxmlformats.org/officeDocument/2006/relationships/image" Target="../media/image124.pn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32" Type="http://schemas.openxmlformats.org/officeDocument/2006/relationships/image" Target="../media/image49.png"/><Relationship Id="rId37" Type="http://schemas.openxmlformats.org/officeDocument/2006/relationships/image" Target="../media/image54.png"/><Relationship Id="rId40" Type="http://schemas.openxmlformats.org/officeDocument/2006/relationships/image" Target="../media/image57.png"/><Relationship Id="rId45" Type="http://schemas.openxmlformats.org/officeDocument/2006/relationships/image" Target="../media/image62.png"/><Relationship Id="rId53" Type="http://schemas.openxmlformats.org/officeDocument/2006/relationships/image" Target="../media/image70.png"/><Relationship Id="rId58" Type="http://schemas.openxmlformats.org/officeDocument/2006/relationships/image" Target="../media/image75.png"/><Relationship Id="rId66" Type="http://schemas.openxmlformats.org/officeDocument/2006/relationships/image" Target="../media/image83.png"/><Relationship Id="rId74" Type="http://schemas.openxmlformats.org/officeDocument/2006/relationships/image" Target="../media/image91.png"/><Relationship Id="rId79" Type="http://schemas.openxmlformats.org/officeDocument/2006/relationships/image" Target="../media/image96.png"/><Relationship Id="rId87" Type="http://schemas.openxmlformats.org/officeDocument/2006/relationships/image" Target="../media/image104.png"/><Relationship Id="rId102" Type="http://schemas.openxmlformats.org/officeDocument/2006/relationships/image" Target="../media/image119.png"/><Relationship Id="rId110" Type="http://schemas.openxmlformats.org/officeDocument/2006/relationships/image" Target="../media/image127.png"/><Relationship Id="rId115" Type="http://schemas.openxmlformats.org/officeDocument/2006/relationships/image" Target="../media/image132.png"/><Relationship Id="rId5" Type="http://schemas.openxmlformats.org/officeDocument/2006/relationships/image" Target="../media/image22.png"/><Relationship Id="rId61" Type="http://schemas.openxmlformats.org/officeDocument/2006/relationships/image" Target="../media/image78.png"/><Relationship Id="rId82" Type="http://schemas.openxmlformats.org/officeDocument/2006/relationships/image" Target="../media/image99.png"/><Relationship Id="rId90" Type="http://schemas.openxmlformats.org/officeDocument/2006/relationships/image" Target="../media/image107.png"/><Relationship Id="rId95" Type="http://schemas.openxmlformats.org/officeDocument/2006/relationships/image" Target="../media/image112.png"/><Relationship Id="rId19" Type="http://schemas.openxmlformats.org/officeDocument/2006/relationships/image" Target="../media/image3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Relationship Id="rId30" Type="http://schemas.openxmlformats.org/officeDocument/2006/relationships/image" Target="../media/image47.png"/><Relationship Id="rId35" Type="http://schemas.openxmlformats.org/officeDocument/2006/relationships/image" Target="../media/image52.png"/><Relationship Id="rId43" Type="http://schemas.openxmlformats.org/officeDocument/2006/relationships/image" Target="../media/image60.png"/><Relationship Id="rId48" Type="http://schemas.openxmlformats.org/officeDocument/2006/relationships/image" Target="../media/image65.png"/><Relationship Id="rId56" Type="http://schemas.openxmlformats.org/officeDocument/2006/relationships/image" Target="../media/image73.png"/><Relationship Id="rId64" Type="http://schemas.openxmlformats.org/officeDocument/2006/relationships/image" Target="../media/image81.png"/><Relationship Id="rId69" Type="http://schemas.openxmlformats.org/officeDocument/2006/relationships/image" Target="../media/image86.png"/><Relationship Id="rId77" Type="http://schemas.openxmlformats.org/officeDocument/2006/relationships/image" Target="../media/image94.png"/><Relationship Id="rId100" Type="http://schemas.openxmlformats.org/officeDocument/2006/relationships/image" Target="../media/image117.png"/><Relationship Id="rId105" Type="http://schemas.openxmlformats.org/officeDocument/2006/relationships/image" Target="../media/image122.png"/><Relationship Id="rId113" Type="http://schemas.openxmlformats.org/officeDocument/2006/relationships/image" Target="../media/image130.png"/><Relationship Id="rId118" Type="http://schemas.openxmlformats.org/officeDocument/2006/relationships/image" Target="../media/image135.png"/><Relationship Id="rId8" Type="http://schemas.openxmlformats.org/officeDocument/2006/relationships/image" Target="../media/image25.png"/><Relationship Id="rId51" Type="http://schemas.openxmlformats.org/officeDocument/2006/relationships/image" Target="../media/image68.png"/><Relationship Id="rId72" Type="http://schemas.openxmlformats.org/officeDocument/2006/relationships/image" Target="../media/image89.png"/><Relationship Id="rId80" Type="http://schemas.openxmlformats.org/officeDocument/2006/relationships/image" Target="../media/image97.png"/><Relationship Id="rId85" Type="http://schemas.openxmlformats.org/officeDocument/2006/relationships/image" Target="../media/image102.png"/><Relationship Id="rId93" Type="http://schemas.openxmlformats.org/officeDocument/2006/relationships/image" Target="../media/image110.png"/><Relationship Id="rId98" Type="http://schemas.openxmlformats.org/officeDocument/2006/relationships/image" Target="../media/image115.png"/><Relationship Id="rId3" Type="http://schemas.openxmlformats.org/officeDocument/2006/relationships/image" Target="../media/image20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33" Type="http://schemas.openxmlformats.org/officeDocument/2006/relationships/image" Target="../media/image50.png"/><Relationship Id="rId38" Type="http://schemas.openxmlformats.org/officeDocument/2006/relationships/image" Target="../media/image55.png"/><Relationship Id="rId46" Type="http://schemas.openxmlformats.org/officeDocument/2006/relationships/image" Target="../media/image63.png"/><Relationship Id="rId59" Type="http://schemas.openxmlformats.org/officeDocument/2006/relationships/image" Target="../media/image76.png"/><Relationship Id="rId67" Type="http://schemas.openxmlformats.org/officeDocument/2006/relationships/image" Target="../media/image84.png"/><Relationship Id="rId103" Type="http://schemas.openxmlformats.org/officeDocument/2006/relationships/image" Target="../media/image120.png"/><Relationship Id="rId108" Type="http://schemas.openxmlformats.org/officeDocument/2006/relationships/image" Target="../media/image125.png"/><Relationship Id="rId116" Type="http://schemas.openxmlformats.org/officeDocument/2006/relationships/image" Target="../media/image133.png"/><Relationship Id="rId20" Type="http://schemas.openxmlformats.org/officeDocument/2006/relationships/image" Target="../media/image37.png"/><Relationship Id="rId41" Type="http://schemas.openxmlformats.org/officeDocument/2006/relationships/image" Target="../media/image58.png"/><Relationship Id="rId54" Type="http://schemas.openxmlformats.org/officeDocument/2006/relationships/image" Target="../media/image71.png"/><Relationship Id="rId62" Type="http://schemas.openxmlformats.org/officeDocument/2006/relationships/image" Target="../media/image79.png"/><Relationship Id="rId70" Type="http://schemas.openxmlformats.org/officeDocument/2006/relationships/image" Target="../media/image87.png"/><Relationship Id="rId75" Type="http://schemas.openxmlformats.org/officeDocument/2006/relationships/image" Target="../media/image92.png"/><Relationship Id="rId83" Type="http://schemas.openxmlformats.org/officeDocument/2006/relationships/image" Target="../media/image100.png"/><Relationship Id="rId88" Type="http://schemas.openxmlformats.org/officeDocument/2006/relationships/image" Target="../media/image105.png"/><Relationship Id="rId91" Type="http://schemas.openxmlformats.org/officeDocument/2006/relationships/image" Target="../media/image108.png"/><Relationship Id="rId96" Type="http://schemas.openxmlformats.org/officeDocument/2006/relationships/image" Target="../media/image113.png"/><Relationship Id="rId111" Type="http://schemas.openxmlformats.org/officeDocument/2006/relationships/image" Target="../media/image1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36" Type="http://schemas.openxmlformats.org/officeDocument/2006/relationships/image" Target="../media/image53.png"/><Relationship Id="rId49" Type="http://schemas.openxmlformats.org/officeDocument/2006/relationships/image" Target="../media/image66.png"/><Relationship Id="rId57" Type="http://schemas.openxmlformats.org/officeDocument/2006/relationships/image" Target="../media/image74.png"/><Relationship Id="rId106" Type="http://schemas.openxmlformats.org/officeDocument/2006/relationships/image" Target="../media/image123.png"/><Relationship Id="rId114" Type="http://schemas.openxmlformats.org/officeDocument/2006/relationships/image" Target="../media/image131.png"/><Relationship Id="rId119" Type="http://schemas.openxmlformats.org/officeDocument/2006/relationships/image" Target="../media/image136.png"/><Relationship Id="rId10" Type="http://schemas.openxmlformats.org/officeDocument/2006/relationships/image" Target="../media/image27.png"/><Relationship Id="rId31" Type="http://schemas.openxmlformats.org/officeDocument/2006/relationships/image" Target="../media/image48.png"/><Relationship Id="rId44" Type="http://schemas.openxmlformats.org/officeDocument/2006/relationships/image" Target="../media/image61.png"/><Relationship Id="rId52" Type="http://schemas.openxmlformats.org/officeDocument/2006/relationships/image" Target="../media/image69.png"/><Relationship Id="rId60" Type="http://schemas.openxmlformats.org/officeDocument/2006/relationships/image" Target="../media/image77.png"/><Relationship Id="rId65" Type="http://schemas.openxmlformats.org/officeDocument/2006/relationships/image" Target="../media/image82.png"/><Relationship Id="rId73" Type="http://schemas.openxmlformats.org/officeDocument/2006/relationships/image" Target="../media/image90.png"/><Relationship Id="rId78" Type="http://schemas.openxmlformats.org/officeDocument/2006/relationships/image" Target="../media/image95.png"/><Relationship Id="rId81" Type="http://schemas.openxmlformats.org/officeDocument/2006/relationships/image" Target="../media/image98.png"/><Relationship Id="rId86" Type="http://schemas.openxmlformats.org/officeDocument/2006/relationships/image" Target="../media/image103.png"/><Relationship Id="rId94" Type="http://schemas.openxmlformats.org/officeDocument/2006/relationships/image" Target="../media/image111.png"/><Relationship Id="rId99" Type="http://schemas.openxmlformats.org/officeDocument/2006/relationships/image" Target="../media/image116.png"/><Relationship Id="rId101" Type="http://schemas.openxmlformats.org/officeDocument/2006/relationships/image" Target="../media/image118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9" Type="http://schemas.openxmlformats.org/officeDocument/2006/relationships/image" Target="../media/image56.png"/><Relationship Id="rId109" Type="http://schemas.openxmlformats.org/officeDocument/2006/relationships/image" Target="../media/image126.png"/><Relationship Id="rId34" Type="http://schemas.openxmlformats.org/officeDocument/2006/relationships/image" Target="../media/image51.png"/><Relationship Id="rId50" Type="http://schemas.openxmlformats.org/officeDocument/2006/relationships/image" Target="../media/image67.png"/><Relationship Id="rId55" Type="http://schemas.openxmlformats.org/officeDocument/2006/relationships/image" Target="../media/image72.png"/><Relationship Id="rId76" Type="http://schemas.openxmlformats.org/officeDocument/2006/relationships/image" Target="../media/image93.png"/><Relationship Id="rId97" Type="http://schemas.openxmlformats.org/officeDocument/2006/relationships/image" Target="../media/image114.png"/><Relationship Id="rId104" Type="http://schemas.openxmlformats.org/officeDocument/2006/relationships/image" Target="../media/image121.png"/><Relationship Id="rId7" Type="http://schemas.openxmlformats.org/officeDocument/2006/relationships/image" Target="../media/image24.png"/><Relationship Id="rId71" Type="http://schemas.openxmlformats.org/officeDocument/2006/relationships/image" Target="../media/image88.png"/><Relationship Id="rId92" Type="http://schemas.openxmlformats.org/officeDocument/2006/relationships/image" Target="../media/image109.png"/><Relationship Id="rId2" Type="http://schemas.openxmlformats.org/officeDocument/2006/relationships/notesSlide" Target="../notesSlides/notesSlide26.xml"/><Relationship Id="rId29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flaticon.com/authors/basic-rounded/lineal" TargetMode="Externa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"/>
          <p:cNvSpPr txBox="1">
            <a:spLocks noGrp="1"/>
          </p:cNvSpPr>
          <p:nvPr>
            <p:ph type="body" idx="1"/>
          </p:nvPr>
        </p:nvSpPr>
        <p:spPr>
          <a:xfrm>
            <a:off x="658813" y="3066594"/>
            <a:ext cx="1022350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ru-RU" dirty="0"/>
              <a:t>Автор идеи, ментор: Максим Кулаев</a:t>
            </a:r>
            <a:br>
              <a:rPr lang="ru-RU" dirty="0"/>
            </a:br>
            <a:br>
              <a:rPr lang="ru-RU" dirty="0"/>
            </a:br>
            <a:r>
              <a:rPr lang="ru-RU" dirty="0"/>
              <a:t>Команда проекта: </a:t>
            </a:r>
            <a:br>
              <a:rPr lang="ru-RU" dirty="0"/>
            </a:br>
            <a:r>
              <a:rPr lang="ru-RU" dirty="0"/>
              <a:t>Рустем Хакимуллин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ru-RU" dirty="0"/>
              <a:t>Фаина Алимбаева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ru-RU" dirty="0"/>
              <a:t>Павел Пихтин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ru-RU" dirty="0"/>
              <a:t>Вадим Сапцов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ru-RU" dirty="0"/>
              <a:t>Жарас Айтмамбет</a:t>
            </a:r>
          </a:p>
        </p:txBody>
      </p:sp>
      <p:sp>
        <p:nvSpPr>
          <p:cNvPr id="363" name="Google Shape;363;p1"/>
          <p:cNvSpPr txBox="1">
            <a:spLocks noGrp="1"/>
          </p:cNvSpPr>
          <p:nvPr>
            <p:ph type="title"/>
          </p:nvPr>
        </p:nvSpPr>
        <p:spPr>
          <a:xfrm>
            <a:off x="658813" y="192466"/>
            <a:ext cx="7084786" cy="1994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 sz="3600" dirty="0"/>
              <a:t>Автоматизированная разметка семантических ролей для низкоресурсных языков тюркской группы</a:t>
            </a:r>
            <a:endParaRPr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1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3931736" cy="137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Демонстрация проекта </a:t>
            </a:r>
            <a:endParaRPr/>
          </a:p>
        </p:txBody>
      </p:sp>
      <p:grpSp>
        <p:nvGrpSpPr>
          <p:cNvPr id="458" name="Google Shape;458;p11"/>
          <p:cNvGrpSpPr/>
          <p:nvPr/>
        </p:nvGrpSpPr>
        <p:grpSpPr>
          <a:xfrm>
            <a:off x="3649291" y="593124"/>
            <a:ext cx="8650443" cy="5187521"/>
            <a:chOff x="3138548" y="692150"/>
            <a:chExt cx="9185899" cy="5508625"/>
          </a:xfrm>
        </p:grpSpPr>
        <p:pic>
          <p:nvPicPr>
            <p:cNvPr id="459" name="Google Shape;459;p11"/>
            <p:cNvPicPr preferRelativeResize="0"/>
            <p:nvPr/>
          </p:nvPicPr>
          <p:blipFill rotWithShape="1">
            <a:blip r:embed="rId3">
              <a:alphaModFix/>
            </a:blip>
            <a:srcRect r="9275"/>
            <a:stretch/>
          </p:blipFill>
          <p:spPr>
            <a:xfrm>
              <a:off x="4151870" y="1204097"/>
              <a:ext cx="7068065" cy="43317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Google Shape;460;p1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138548" y="692150"/>
              <a:ext cx="9185899" cy="5508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1" name="Google Shape;461;p11"/>
          <p:cNvSpPr txBox="1"/>
          <p:nvPr/>
        </p:nvSpPr>
        <p:spPr>
          <a:xfrm>
            <a:off x="677335" y="2222225"/>
            <a:ext cx="3300900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1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ru-RU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 демонстрации вы должны показать вашу работу в прогрессе: </a:t>
            </a:r>
            <a:endParaRPr/>
          </a:p>
          <a:p>
            <a:pPr marL="255588" marR="0" lvl="1" indent="-255588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lang="ru-RU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мокапы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5588" marR="0" lvl="1" indent="-255588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lang="ru-RU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собранные данные</a:t>
            </a:r>
            <a:endParaRPr/>
          </a:p>
          <a:p>
            <a:pPr marL="255588" marR="0" lvl="1" indent="-255588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lang="ru-RU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прототип</a:t>
            </a:r>
            <a:endParaRPr/>
          </a:p>
          <a:p>
            <a:pPr marL="255588" marR="0" lvl="1" indent="-255588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lang="ru-RU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приложение и тд.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12"/>
          <p:cNvPicPr preferRelativeResize="0"/>
          <p:nvPr/>
        </p:nvPicPr>
        <p:blipFill rotWithShape="1">
          <a:blip r:embed="rId3">
            <a:alphaModFix/>
          </a:blip>
          <a:srcRect l="20473" t="26084" r="9289" b="2608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12"/>
          <p:cNvSpPr txBox="1">
            <a:spLocks noGrp="1"/>
          </p:cNvSpPr>
          <p:nvPr>
            <p:ph type="title"/>
          </p:nvPr>
        </p:nvSpPr>
        <p:spPr>
          <a:xfrm>
            <a:off x="603172" y="1119966"/>
            <a:ext cx="5726376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>
                <a:solidFill>
                  <a:schemeClr val="lt1"/>
                </a:solidFill>
              </a:rPr>
              <a:t>Работа над проектом</a:t>
            </a:r>
            <a:endParaRPr/>
          </a:p>
        </p:txBody>
      </p:sp>
      <p:sp>
        <p:nvSpPr>
          <p:cNvPr id="468" name="Google Shape;468;p12"/>
          <p:cNvSpPr/>
          <p:nvPr/>
        </p:nvSpPr>
        <p:spPr>
          <a:xfrm>
            <a:off x="658813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12"/>
          <p:cNvSpPr/>
          <p:nvPr/>
        </p:nvSpPr>
        <p:spPr>
          <a:xfrm>
            <a:off x="1182274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12"/>
          <p:cNvSpPr/>
          <p:nvPr/>
        </p:nvSpPr>
        <p:spPr>
          <a:xfrm>
            <a:off x="1705735" y="5548708"/>
            <a:ext cx="189326" cy="189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12"/>
          <p:cNvSpPr/>
          <p:nvPr/>
        </p:nvSpPr>
        <p:spPr>
          <a:xfrm>
            <a:off x="2229196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12"/>
          <p:cNvSpPr/>
          <p:nvPr/>
        </p:nvSpPr>
        <p:spPr>
          <a:xfrm>
            <a:off x="2752657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13"/>
          <p:cNvPicPr preferRelativeResize="0"/>
          <p:nvPr/>
        </p:nvPicPr>
        <p:blipFill rotWithShape="1">
          <a:blip r:embed="rId3">
            <a:alphaModFix/>
          </a:blip>
          <a:srcRect l="72251" t="30440" r="97" b="31202"/>
          <a:stretch/>
        </p:blipFill>
        <p:spPr>
          <a:xfrm>
            <a:off x="0" y="692152"/>
            <a:ext cx="5243290" cy="6165848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13"/>
          <p:cNvSpPr txBox="1">
            <a:spLocks noGrp="1"/>
          </p:cNvSpPr>
          <p:nvPr>
            <p:ph type="title"/>
          </p:nvPr>
        </p:nvSpPr>
        <p:spPr>
          <a:xfrm>
            <a:off x="677334" y="2622900"/>
            <a:ext cx="5103534" cy="1586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ru-RU">
                <a:solidFill>
                  <a:schemeClr val="dk1"/>
                </a:solidFill>
              </a:rPr>
              <a:t>Что сделали</a:t>
            </a:r>
            <a:endParaRPr/>
          </a:p>
        </p:txBody>
      </p:sp>
      <p:sp>
        <p:nvSpPr>
          <p:cNvPr id="479" name="Google Shape;479;p13"/>
          <p:cNvSpPr txBox="1"/>
          <p:nvPr/>
        </p:nvSpPr>
        <p:spPr>
          <a:xfrm>
            <a:off x="6095999" y="1766030"/>
            <a:ext cx="2505559" cy="1662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Описание первого аспекта темы (в три строки и больше)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13"/>
          <p:cNvSpPr txBox="1"/>
          <p:nvPr/>
        </p:nvSpPr>
        <p:spPr>
          <a:xfrm>
            <a:off x="9112730" y="1766030"/>
            <a:ext cx="2505559" cy="1662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Описание второго аспекта темы (в три строки и больше)</a:t>
            </a:r>
            <a:endParaRPr/>
          </a:p>
        </p:txBody>
      </p:sp>
      <p:sp>
        <p:nvSpPr>
          <p:cNvPr id="481" name="Google Shape;481;p13"/>
          <p:cNvSpPr txBox="1"/>
          <p:nvPr/>
        </p:nvSpPr>
        <p:spPr>
          <a:xfrm>
            <a:off x="6095999" y="4602997"/>
            <a:ext cx="2505559" cy="1662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Описание третьего аспекта темы (в три строки и больше)</a:t>
            </a:r>
            <a:endParaRPr/>
          </a:p>
        </p:txBody>
      </p:sp>
      <p:sp>
        <p:nvSpPr>
          <p:cNvPr id="482" name="Google Shape;482;p13"/>
          <p:cNvSpPr txBox="1"/>
          <p:nvPr/>
        </p:nvSpPr>
        <p:spPr>
          <a:xfrm>
            <a:off x="9112730" y="4602997"/>
            <a:ext cx="2624516" cy="1662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Описание четвертого аспекта темы (в три строки и больше)</a:t>
            </a:r>
            <a:endParaRPr/>
          </a:p>
        </p:txBody>
      </p:sp>
      <p:sp>
        <p:nvSpPr>
          <p:cNvPr id="483" name="Google Shape;483;p13"/>
          <p:cNvSpPr/>
          <p:nvPr/>
        </p:nvSpPr>
        <p:spPr>
          <a:xfrm>
            <a:off x="6096000" y="718502"/>
            <a:ext cx="749190" cy="7491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1</a:t>
            </a:r>
            <a:endParaRPr/>
          </a:p>
        </p:txBody>
      </p:sp>
      <p:sp>
        <p:nvSpPr>
          <p:cNvPr id="484" name="Google Shape;484;p13"/>
          <p:cNvSpPr/>
          <p:nvPr/>
        </p:nvSpPr>
        <p:spPr>
          <a:xfrm>
            <a:off x="9112731" y="713849"/>
            <a:ext cx="749190" cy="7491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2</a:t>
            </a:r>
            <a:endParaRPr/>
          </a:p>
        </p:txBody>
      </p:sp>
      <p:sp>
        <p:nvSpPr>
          <p:cNvPr id="485" name="Google Shape;485;p13"/>
          <p:cNvSpPr/>
          <p:nvPr/>
        </p:nvSpPr>
        <p:spPr>
          <a:xfrm>
            <a:off x="6096000" y="3709675"/>
            <a:ext cx="749190" cy="7491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3</a:t>
            </a:r>
            <a:endParaRPr/>
          </a:p>
        </p:txBody>
      </p:sp>
      <p:sp>
        <p:nvSpPr>
          <p:cNvPr id="486" name="Google Shape;486;p13"/>
          <p:cNvSpPr/>
          <p:nvPr/>
        </p:nvSpPr>
        <p:spPr>
          <a:xfrm>
            <a:off x="9112731" y="3705022"/>
            <a:ext cx="749190" cy="7491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4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14"/>
          <p:cNvPicPr preferRelativeResize="0"/>
          <p:nvPr/>
        </p:nvPicPr>
        <p:blipFill rotWithShape="1">
          <a:blip r:embed="rId3">
            <a:alphaModFix/>
          </a:blip>
          <a:srcRect l="72251" t="30440" r="97" b="31202"/>
          <a:stretch/>
        </p:blipFill>
        <p:spPr>
          <a:xfrm>
            <a:off x="0" y="692152"/>
            <a:ext cx="5243290" cy="6165848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14"/>
          <p:cNvSpPr txBox="1">
            <a:spLocks noGrp="1"/>
          </p:cNvSpPr>
          <p:nvPr>
            <p:ph type="title"/>
          </p:nvPr>
        </p:nvSpPr>
        <p:spPr>
          <a:xfrm>
            <a:off x="677335" y="2622900"/>
            <a:ext cx="4565956" cy="1586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ru-RU">
                <a:solidFill>
                  <a:schemeClr val="dk1"/>
                </a:solidFill>
              </a:rPr>
              <a:t>Что не успели сделать</a:t>
            </a:r>
            <a:endParaRPr/>
          </a:p>
        </p:txBody>
      </p:sp>
      <p:sp>
        <p:nvSpPr>
          <p:cNvPr id="493" name="Google Shape;493;p14"/>
          <p:cNvSpPr txBox="1"/>
          <p:nvPr/>
        </p:nvSpPr>
        <p:spPr>
          <a:xfrm>
            <a:off x="6095999" y="1766030"/>
            <a:ext cx="2505559" cy="1662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Описание первого аспекта темы (в три строки и больше)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14"/>
          <p:cNvSpPr txBox="1"/>
          <p:nvPr/>
        </p:nvSpPr>
        <p:spPr>
          <a:xfrm>
            <a:off x="9112730" y="1766030"/>
            <a:ext cx="2505559" cy="1662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Описание второго аспекта темы (в три строки и больше)</a:t>
            </a:r>
            <a:endParaRPr/>
          </a:p>
        </p:txBody>
      </p:sp>
      <p:sp>
        <p:nvSpPr>
          <p:cNvPr id="495" name="Google Shape;495;p14"/>
          <p:cNvSpPr txBox="1"/>
          <p:nvPr/>
        </p:nvSpPr>
        <p:spPr>
          <a:xfrm>
            <a:off x="6095999" y="4602997"/>
            <a:ext cx="2505559" cy="1662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Описание третьего аспекта темы (в три строки и больше)</a:t>
            </a:r>
            <a:endParaRPr/>
          </a:p>
        </p:txBody>
      </p:sp>
      <p:sp>
        <p:nvSpPr>
          <p:cNvPr id="496" name="Google Shape;496;p14"/>
          <p:cNvSpPr txBox="1"/>
          <p:nvPr/>
        </p:nvSpPr>
        <p:spPr>
          <a:xfrm>
            <a:off x="9112730" y="4602997"/>
            <a:ext cx="2624516" cy="1662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Описание четвертого аспекта темы (в три строки и больше)</a:t>
            </a:r>
            <a:endParaRPr/>
          </a:p>
        </p:txBody>
      </p:sp>
      <p:sp>
        <p:nvSpPr>
          <p:cNvPr id="497" name="Google Shape;497;p14"/>
          <p:cNvSpPr/>
          <p:nvPr/>
        </p:nvSpPr>
        <p:spPr>
          <a:xfrm>
            <a:off x="6096000" y="718502"/>
            <a:ext cx="749190" cy="7491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1</a:t>
            </a:r>
            <a:endParaRPr/>
          </a:p>
        </p:txBody>
      </p:sp>
      <p:sp>
        <p:nvSpPr>
          <p:cNvPr id="498" name="Google Shape;498;p14"/>
          <p:cNvSpPr/>
          <p:nvPr/>
        </p:nvSpPr>
        <p:spPr>
          <a:xfrm>
            <a:off x="9112731" y="713849"/>
            <a:ext cx="749190" cy="7491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2</a:t>
            </a:r>
            <a:endParaRPr/>
          </a:p>
        </p:txBody>
      </p:sp>
      <p:sp>
        <p:nvSpPr>
          <p:cNvPr id="499" name="Google Shape;499;p14"/>
          <p:cNvSpPr/>
          <p:nvPr/>
        </p:nvSpPr>
        <p:spPr>
          <a:xfrm>
            <a:off x="6096000" y="3709675"/>
            <a:ext cx="749190" cy="7491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3</a:t>
            </a:r>
            <a:endParaRPr/>
          </a:p>
        </p:txBody>
      </p:sp>
      <p:sp>
        <p:nvSpPr>
          <p:cNvPr id="500" name="Google Shape;500;p14"/>
          <p:cNvSpPr/>
          <p:nvPr/>
        </p:nvSpPr>
        <p:spPr>
          <a:xfrm>
            <a:off x="9112731" y="3705022"/>
            <a:ext cx="749190" cy="7491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4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5" name="Google Shape;505;p15"/>
          <p:cNvCxnSpPr/>
          <p:nvPr/>
        </p:nvCxnSpPr>
        <p:spPr>
          <a:xfrm rot="10800000">
            <a:off x="-42658" y="3591512"/>
            <a:ext cx="12234658" cy="0"/>
          </a:xfrm>
          <a:prstGeom prst="straightConnector1">
            <a:avLst/>
          </a:prstGeom>
          <a:noFill/>
          <a:ln w="12700" cap="flat" cmpd="sng">
            <a:solidFill>
              <a:srgbClr val="E1E1E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6" name="Google Shape;506;p15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Планы к следующему контрольному рубежу</a:t>
            </a:r>
            <a:endParaRPr/>
          </a:p>
        </p:txBody>
      </p:sp>
      <p:sp>
        <p:nvSpPr>
          <p:cNvPr id="507" name="Google Shape;507;p15"/>
          <p:cNvSpPr/>
          <p:nvPr/>
        </p:nvSpPr>
        <p:spPr>
          <a:xfrm>
            <a:off x="6351822" y="3172750"/>
            <a:ext cx="869519" cy="86951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3</a:t>
            </a:r>
            <a:endParaRPr sz="1800" b="0" i="0" u="none" strike="noStrike" cap="non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08" name="Google Shape;508;p15"/>
          <p:cNvSpPr/>
          <p:nvPr/>
        </p:nvSpPr>
        <p:spPr>
          <a:xfrm>
            <a:off x="9194774" y="3156753"/>
            <a:ext cx="869519" cy="86951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4</a:t>
            </a:r>
            <a:endParaRPr sz="1800" b="0" i="0" u="none" strike="noStrike" cap="non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09" name="Google Shape;509;p15"/>
          <p:cNvSpPr/>
          <p:nvPr/>
        </p:nvSpPr>
        <p:spPr>
          <a:xfrm>
            <a:off x="3508870" y="3172750"/>
            <a:ext cx="869519" cy="8695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2</a:t>
            </a:r>
            <a:endParaRPr sz="1800" b="0" i="0" u="none" strike="noStrike" cap="none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10" name="Google Shape;510;p15"/>
          <p:cNvSpPr/>
          <p:nvPr/>
        </p:nvSpPr>
        <p:spPr>
          <a:xfrm>
            <a:off x="665918" y="3157870"/>
            <a:ext cx="869519" cy="86951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ru-RU" sz="360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1</a:t>
            </a:r>
            <a:endParaRPr/>
          </a:p>
        </p:txBody>
      </p:sp>
      <p:sp>
        <p:nvSpPr>
          <p:cNvPr id="511" name="Google Shape;511;p15"/>
          <p:cNvSpPr txBox="1"/>
          <p:nvPr/>
        </p:nvSpPr>
        <p:spPr>
          <a:xfrm>
            <a:off x="627281" y="4250028"/>
            <a:ext cx="2550017" cy="596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Здесь можно добавить пояснение к этапу</a:t>
            </a:r>
            <a:endParaRPr/>
          </a:p>
        </p:txBody>
      </p:sp>
      <p:sp>
        <p:nvSpPr>
          <p:cNvPr id="512" name="Google Shape;512;p15"/>
          <p:cNvSpPr txBox="1"/>
          <p:nvPr/>
        </p:nvSpPr>
        <p:spPr>
          <a:xfrm>
            <a:off x="3508870" y="4250028"/>
            <a:ext cx="2550017" cy="87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Второй этап важный/текущий, поэтому яркий</a:t>
            </a:r>
            <a:endParaRPr/>
          </a:p>
        </p:txBody>
      </p:sp>
      <p:sp>
        <p:nvSpPr>
          <p:cNvPr id="513" name="Google Shape;513;p15"/>
          <p:cNvSpPr txBox="1"/>
          <p:nvPr/>
        </p:nvSpPr>
        <p:spPr>
          <a:xfrm>
            <a:off x="6351822" y="4250028"/>
            <a:ext cx="2550017" cy="596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Здесь можно добавить пояснение к этапу</a:t>
            </a:r>
            <a:endParaRPr/>
          </a:p>
        </p:txBody>
      </p:sp>
      <p:sp>
        <p:nvSpPr>
          <p:cNvPr id="514" name="Google Shape;514;p15"/>
          <p:cNvSpPr txBox="1"/>
          <p:nvPr/>
        </p:nvSpPr>
        <p:spPr>
          <a:xfrm>
            <a:off x="9156136" y="4250028"/>
            <a:ext cx="2550017" cy="596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Здесь можно добавить пояснение к этапу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Road map</a:t>
            </a:r>
            <a:endParaRPr/>
          </a:p>
        </p:txBody>
      </p:sp>
      <p:grpSp>
        <p:nvGrpSpPr>
          <p:cNvPr id="520" name="Google Shape;520;p16"/>
          <p:cNvGrpSpPr/>
          <p:nvPr/>
        </p:nvGrpSpPr>
        <p:grpSpPr>
          <a:xfrm>
            <a:off x="620176" y="1913757"/>
            <a:ext cx="11003858" cy="4036070"/>
            <a:chOff x="1361698" y="2081183"/>
            <a:chExt cx="10292923" cy="3775309"/>
          </a:xfrm>
        </p:grpSpPr>
        <p:cxnSp>
          <p:nvCxnSpPr>
            <p:cNvPr id="521" name="Google Shape;521;p16"/>
            <p:cNvCxnSpPr/>
            <p:nvPr/>
          </p:nvCxnSpPr>
          <p:spPr>
            <a:xfrm>
              <a:off x="2471371" y="5368537"/>
              <a:ext cx="8860525" cy="1"/>
            </a:xfrm>
            <a:prstGeom prst="straightConnector1">
              <a:avLst/>
            </a:prstGeom>
            <a:noFill/>
            <a:ln w="38100" cap="flat" cmpd="sng">
              <a:solidFill>
                <a:srgbClr val="E1E1E1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522" name="Google Shape;522;p16"/>
            <p:cNvSpPr/>
            <p:nvPr/>
          </p:nvSpPr>
          <p:spPr>
            <a:xfrm>
              <a:off x="2475996" y="5305455"/>
              <a:ext cx="126165" cy="126165"/>
            </a:xfrm>
            <a:prstGeom prst="ellipse">
              <a:avLst/>
            </a:prstGeom>
            <a:solidFill>
              <a:srgbClr val="E1E1E1"/>
            </a:solidFill>
            <a:ln>
              <a:noFill/>
            </a:ln>
          </p:spPr>
          <p:txBody>
            <a:bodyPr spcFirstLastPara="1" wrap="square" lIns="35700" tIns="35700" rIns="35700" bIns="3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3659189" y="5305455"/>
              <a:ext cx="126165" cy="126165"/>
            </a:xfrm>
            <a:prstGeom prst="ellipse">
              <a:avLst/>
            </a:prstGeom>
            <a:solidFill>
              <a:srgbClr val="E1E1E1"/>
            </a:solidFill>
            <a:ln>
              <a:noFill/>
            </a:ln>
          </p:spPr>
          <p:txBody>
            <a:bodyPr spcFirstLastPara="1" wrap="square" lIns="35700" tIns="35700" rIns="35700" bIns="3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4891089" y="5305455"/>
              <a:ext cx="126165" cy="126165"/>
            </a:xfrm>
            <a:prstGeom prst="ellipse">
              <a:avLst/>
            </a:prstGeom>
            <a:solidFill>
              <a:srgbClr val="E1E1E1"/>
            </a:solidFill>
            <a:ln>
              <a:noFill/>
            </a:ln>
          </p:spPr>
          <p:txBody>
            <a:bodyPr spcFirstLastPara="1" wrap="square" lIns="35700" tIns="35700" rIns="35700" bIns="3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6186489" y="5305455"/>
              <a:ext cx="126165" cy="126165"/>
            </a:xfrm>
            <a:prstGeom prst="ellipse">
              <a:avLst/>
            </a:prstGeom>
            <a:solidFill>
              <a:srgbClr val="E1E1E1"/>
            </a:solidFill>
            <a:ln>
              <a:noFill/>
            </a:ln>
          </p:spPr>
          <p:txBody>
            <a:bodyPr spcFirstLastPara="1" wrap="square" lIns="35700" tIns="35700" rIns="35700" bIns="3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7472827" y="5305455"/>
              <a:ext cx="126165" cy="126165"/>
            </a:xfrm>
            <a:prstGeom prst="ellipse">
              <a:avLst/>
            </a:prstGeom>
            <a:solidFill>
              <a:srgbClr val="E1E1E1"/>
            </a:solidFill>
            <a:ln>
              <a:noFill/>
            </a:ln>
          </p:spPr>
          <p:txBody>
            <a:bodyPr spcFirstLastPara="1" wrap="square" lIns="35700" tIns="35700" rIns="35700" bIns="3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8777289" y="5305455"/>
              <a:ext cx="126165" cy="126165"/>
            </a:xfrm>
            <a:prstGeom prst="ellipse">
              <a:avLst/>
            </a:prstGeom>
            <a:solidFill>
              <a:srgbClr val="E1E1E1"/>
            </a:solidFill>
            <a:ln>
              <a:noFill/>
            </a:ln>
          </p:spPr>
          <p:txBody>
            <a:bodyPr spcFirstLastPara="1" wrap="square" lIns="35700" tIns="35700" rIns="35700" bIns="3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10081751" y="5305455"/>
              <a:ext cx="126165" cy="126165"/>
            </a:xfrm>
            <a:prstGeom prst="ellipse">
              <a:avLst/>
            </a:prstGeom>
            <a:solidFill>
              <a:srgbClr val="E1E1E1"/>
            </a:solidFill>
            <a:ln>
              <a:noFill/>
            </a:ln>
          </p:spPr>
          <p:txBody>
            <a:bodyPr spcFirstLastPara="1" wrap="square" lIns="35700" tIns="35700" rIns="35700" bIns="3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11258618" y="5305455"/>
              <a:ext cx="126165" cy="126165"/>
            </a:xfrm>
            <a:prstGeom prst="ellipse">
              <a:avLst/>
            </a:prstGeom>
            <a:solidFill>
              <a:srgbClr val="E1E1E1"/>
            </a:solidFill>
            <a:ln>
              <a:noFill/>
            </a:ln>
          </p:spPr>
          <p:txBody>
            <a:bodyPr spcFirstLastPara="1" wrap="square" lIns="35700" tIns="35700" rIns="35700" bIns="3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16"/>
            <p:cNvSpPr txBox="1"/>
            <p:nvPr/>
          </p:nvSpPr>
          <p:spPr>
            <a:xfrm>
              <a:off x="2292470" y="5535671"/>
              <a:ext cx="489465" cy="320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Апр</a:t>
              </a:r>
              <a:endParaRPr sz="1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531" name="Google Shape;531;p16"/>
            <p:cNvSpPr txBox="1"/>
            <p:nvPr/>
          </p:nvSpPr>
          <p:spPr>
            <a:xfrm>
              <a:off x="3432308" y="5535672"/>
              <a:ext cx="596412" cy="320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Май</a:t>
              </a:r>
              <a:endParaRPr sz="1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532" name="Google Shape;532;p16"/>
            <p:cNvSpPr txBox="1"/>
            <p:nvPr/>
          </p:nvSpPr>
          <p:spPr>
            <a:xfrm>
              <a:off x="4646161" y="5535672"/>
              <a:ext cx="640931" cy="320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Июнь</a:t>
              </a:r>
              <a:endParaRPr/>
            </a:p>
          </p:txBody>
        </p:sp>
        <p:sp>
          <p:nvSpPr>
            <p:cNvPr id="533" name="Google Shape;533;p16"/>
            <p:cNvSpPr txBox="1"/>
            <p:nvPr/>
          </p:nvSpPr>
          <p:spPr>
            <a:xfrm>
              <a:off x="5941561" y="5535672"/>
              <a:ext cx="640931" cy="320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Июль</a:t>
              </a:r>
              <a:endParaRPr/>
            </a:p>
          </p:txBody>
        </p:sp>
        <p:sp>
          <p:nvSpPr>
            <p:cNvPr id="534" name="Google Shape;534;p16"/>
            <p:cNvSpPr txBox="1"/>
            <p:nvPr/>
          </p:nvSpPr>
          <p:spPr>
            <a:xfrm>
              <a:off x="7227898" y="5535672"/>
              <a:ext cx="640931" cy="320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Авг</a:t>
              </a:r>
              <a:endParaRPr/>
            </a:p>
          </p:txBody>
        </p:sp>
        <p:sp>
          <p:nvSpPr>
            <p:cNvPr id="535" name="Google Shape;535;p16"/>
            <p:cNvSpPr txBox="1"/>
            <p:nvPr/>
          </p:nvSpPr>
          <p:spPr>
            <a:xfrm>
              <a:off x="8532361" y="5535672"/>
              <a:ext cx="640931" cy="320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Сен</a:t>
              </a:r>
              <a:endParaRPr/>
            </a:p>
          </p:txBody>
        </p:sp>
        <p:sp>
          <p:nvSpPr>
            <p:cNvPr id="536" name="Google Shape;536;p16"/>
            <p:cNvSpPr txBox="1"/>
            <p:nvPr/>
          </p:nvSpPr>
          <p:spPr>
            <a:xfrm>
              <a:off x="9836823" y="5535672"/>
              <a:ext cx="640931" cy="320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Окт</a:t>
              </a:r>
              <a:endParaRPr/>
            </a:p>
          </p:txBody>
        </p:sp>
        <p:sp>
          <p:nvSpPr>
            <p:cNvPr id="537" name="Google Shape;537;p16"/>
            <p:cNvSpPr txBox="1"/>
            <p:nvPr/>
          </p:nvSpPr>
          <p:spPr>
            <a:xfrm>
              <a:off x="11013690" y="5535672"/>
              <a:ext cx="640931" cy="320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Ноя</a:t>
              </a:r>
              <a:endParaRPr/>
            </a:p>
          </p:txBody>
        </p:sp>
        <p:grpSp>
          <p:nvGrpSpPr>
            <p:cNvPr id="538" name="Google Shape;538;p16"/>
            <p:cNvGrpSpPr/>
            <p:nvPr/>
          </p:nvGrpSpPr>
          <p:grpSpPr>
            <a:xfrm>
              <a:off x="2471370" y="2230394"/>
              <a:ext cx="8860527" cy="2553235"/>
              <a:chOff x="0" y="0"/>
              <a:chExt cx="17721052" cy="5106469"/>
            </a:xfrm>
          </p:grpSpPr>
          <p:cxnSp>
            <p:nvCxnSpPr>
              <p:cNvPr id="539" name="Google Shape;539;p16"/>
              <p:cNvCxnSpPr/>
              <p:nvPr/>
            </p:nvCxnSpPr>
            <p:spPr>
              <a:xfrm>
                <a:off x="0" y="5106468"/>
                <a:ext cx="17721052" cy="1"/>
              </a:xfrm>
              <a:prstGeom prst="straightConnector1">
                <a:avLst/>
              </a:prstGeom>
              <a:noFill/>
              <a:ln w="25400" cap="flat" cmpd="sng">
                <a:solidFill>
                  <a:srgbClr val="E1E1E1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540" name="Google Shape;540;p16"/>
              <p:cNvCxnSpPr/>
              <p:nvPr/>
            </p:nvCxnSpPr>
            <p:spPr>
              <a:xfrm>
                <a:off x="0" y="3829851"/>
                <a:ext cx="17721052" cy="1"/>
              </a:xfrm>
              <a:prstGeom prst="straightConnector1">
                <a:avLst/>
              </a:prstGeom>
              <a:noFill/>
              <a:ln w="25400" cap="flat" cmpd="sng">
                <a:solidFill>
                  <a:srgbClr val="E1E1E1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541" name="Google Shape;541;p16"/>
              <p:cNvCxnSpPr/>
              <p:nvPr/>
            </p:nvCxnSpPr>
            <p:spPr>
              <a:xfrm>
                <a:off x="0" y="2553234"/>
                <a:ext cx="17721052" cy="1"/>
              </a:xfrm>
              <a:prstGeom prst="straightConnector1">
                <a:avLst/>
              </a:prstGeom>
              <a:noFill/>
              <a:ln w="25400" cap="flat" cmpd="sng">
                <a:solidFill>
                  <a:srgbClr val="E1E1E1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542" name="Google Shape;542;p16"/>
              <p:cNvCxnSpPr/>
              <p:nvPr/>
            </p:nvCxnSpPr>
            <p:spPr>
              <a:xfrm>
                <a:off x="0" y="1276617"/>
                <a:ext cx="17721052" cy="1"/>
              </a:xfrm>
              <a:prstGeom prst="straightConnector1">
                <a:avLst/>
              </a:prstGeom>
              <a:noFill/>
              <a:ln w="25400" cap="flat" cmpd="sng">
                <a:solidFill>
                  <a:srgbClr val="E1E1E1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543" name="Google Shape;543;p16"/>
              <p:cNvCxnSpPr/>
              <p:nvPr/>
            </p:nvCxnSpPr>
            <p:spPr>
              <a:xfrm>
                <a:off x="0" y="0"/>
                <a:ext cx="17721052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E1E1E1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sp>
          <p:nvSpPr>
            <p:cNvPr id="544" name="Google Shape;544;p16"/>
            <p:cNvSpPr/>
            <p:nvPr/>
          </p:nvSpPr>
          <p:spPr>
            <a:xfrm>
              <a:off x="2471370" y="4667146"/>
              <a:ext cx="1302963" cy="25400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3532189" y="4028837"/>
              <a:ext cx="2666034" cy="25400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4839032" y="4667146"/>
              <a:ext cx="2666034" cy="25400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4827589" y="3372186"/>
              <a:ext cx="5289641" cy="25400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7409327" y="2741702"/>
              <a:ext cx="1401985" cy="25400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8748316" y="2091502"/>
              <a:ext cx="2666034" cy="25400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16"/>
            <p:cNvSpPr txBox="1"/>
            <p:nvPr/>
          </p:nvSpPr>
          <p:spPr>
            <a:xfrm>
              <a:off x="1361698" y="2081183"/>
              <a:ext cx="1109672" cy="289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Задача №1</a:t>
              </a:r>
              <a:endParaRPr/>
            </a:p>
          </p:txBody>
        </p:sp>
        <p:sp>
          <p:nvSpPr>
            <p:cNvPr id="551" name="Google Shape;551;p16"/>
            <p:cNvSpPr txBox="1"/>
            <p:nvPr/>
          </p:nvSpPr>
          <p:spPr>
            <a:xfrm>
              <a:off x="1361698" y="2721525"/>
              <a:ext cx="1109672" cy="289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Задача №2</a:t>
              </a:r>
              <a:endParaRPr/>
            </a:p>
          </p:txBody>
        </p:sp>
        <p:sp>
          <p:nvSpPr>
            <p:cNvPr id="552" name="Google Shape;552;p16"/>
            <p:cNvSpPr txBox="1"/>
            <p:nvPr/>
          </p:nvSpPr>
          <p:spPr>
            <a:xfrm>
              <a:off x="1361698" y="3361868"/>
              <a:ext cx="1109672" cy="289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Задача №3</a:t>
              </a:r>
              <a:endParaRPr/>
            </a:p>
          </p:txBody>
        </p:sp>
        <p:sp>
          <p:nvSpPr>
            <p:cNvPr id="553" name="Google Shape;553;p16"/>
            <p:cNvSpPr txBox="1"/>
            <p:nvPr/>
          </p:nvSpPr>
          <p:spPr>
            <a:xfrm>
              <a:off x="1361698" y="4002210"/>
              <a:ext cx="1109672" cy="289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Задача №4</a:t>
              </a:r>
              <a:endParaRPr/>
            </a:p>
          </p:txBody>
        </p:sp>
        <p:sp>
          <p:nvSpPr>
            <p:cNvPr id="554" name="Google Shape;554;p16"/>
            <p:cNvSpPr txBox="1"/>
            <p:nvPr/>
          </p:nvSpPr>
          <p:spPr>
            <a:xfrm>
              <a:off x="1361698" y="4642552"/>
              <a:ext cx="1109672" cy="289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Задача №5</a:t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7"/>
          <p:cNvSpPr txBox="1"/>
          <p:nvPr/>
        </p:nvSpPr>
        <p:spPr>
          <a:xfrm>
            <a:off x="671513" y="2923931"/>
            <a:ext cx="2687637" cy="349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Имя Фамилия</a:t>
            </a:r>
            <a:endParaRPr sz="2000">
              <a:solidFill>
                <a:schemeClr val="accen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60" name="Google Shape;560;p17"/>
          <p:cNvSpPr txBox="1"/>
          <p:nvPr/>
        </p:nvSpPr>
        <p:spPr>
          <a:xfrm>
            <a:off x="671513" y="3279662"/>
            <a:ext cx="2540001" cy="273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Фронт работ</a:t>
            </a:r>
            <a:endParaRPr sz="1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1" name="Google Shape;561;p17" descr="photo-1570295999919-56ceb5ecca61-2.jpeg"/>
          <p:cNvPicPr preferRelativeResize="0"/>
          <p:nvPr/>
        </p:nvPicPr>
        <p:blipFill rotWithShape="1">
          <a:blip r:embed="rId3">
            <a:alphaModFix/>
          </a:blip>
          <a:srcRect l="16983" t="16983" r="16983" b="16983"/>
          <a:stretch/>
        </p:blipFill>
        <p:spPr>
          <a:xfrm>
            <a:off x="671513" y="1443054"/>
            <a:ext cx="1325366" cy="1325383"/>
          </a:xfrm>
          <a:custGeom>
            <a:avLst/>
            <a:gdLst/>
            <a:ahLst/>
            <a:cxnLst/>
            <a:rect l="l" t="t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6"/>
                  <a:pt x="2882" y="3016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6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62" name="Google Shape;562;p17"/>
          <p:cNvSpPr txBox="1"/>
          <p:nvPr/>
        </p:nvSpPr>
        <p:spPr>
          <a:xfrm>
            <a:off x="3371655" y="2923931"/>
            <a:ext cx="2687637" cy="349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Имя Фамилия</a:t>
            </a:r>
            <a:endParaRPr sz="2000">
              <a:solidFill>
                <a:schemeClr val="accen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63" name="Google Shape;563;p17"/>
          <p:cNvSpPr txBox="1"/>
          <p:nvPr/>
        </p:nvSpPr>
        <p:spPr>
          <a:xfrm>
            <a:off x="3371655" y="3279662"/>
            <a:ext cx="2540001" cy="273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Фронт работ</a:t>
            </a:r>
            <a:endParaRPr/>
          </a:p>
        </p:txBody>
      </p:sp>
      <p:pic>
        <p:nvPicPr>
          <p:cNvPr id="564" name="Google Shape;564;p17" descr="photo-1570295999919-56ceb5ecca61-2.jpeg"/>
          <p:cNvPicPr preferRelativeResize="0"/>
          <p:nvPr/>
        </p:nvPicPr>
        <p:blipFill rotWithShape="1">
          <a:blip r:embed="rId3">
            <a:alphaModFix/>
          </a:blip>
          <a:srcRect l="16983" t="16983" r="16983" b="16983"/>
          <a:stretch/>
        </p:blipFill>
        <p:spPr>
          <a:xfrm>
            <a:off x="3371655" y="1443054"/>
            <a:ext cx="1325366" cy="1325383"/>
          </a:xfrm>
          <a:custGeom>
            <a:avLst/>
            <a:gdLst/>
            <a:ahLst/>
            <a:cxnLst/>
            <a:rect l="l" t="t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6"/>
                  <a:pt x="2882" y="3016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6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65" name="Google Shape;565;p17"/>
          <p:cNvSpPr txBox="1"/>
          <p:nvPr/>
        </p:nvSpPr>
        <p:spPr>
          <a:xfrm>
            <a:off x="6096196" y="2923931"/>
            <a:ext cx="2687637" cy="349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Имя Фамилия</a:t>
            </a:r>
            <a:endParaRPr sz="2000">
              <a:solidFill>
                <a:schemeClr val="accen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66" name="Google Shape;566;p17"/>
          <p:cNvSpPr txBox="1"/>
          <p:nvPr/>
        </p:nvSpPr>
        <p:spPr>
          <a:xfrm>
            <a:off x="6096196" y="3279662"/>
            <a:ext cx="2540001" cy="273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Фронт работ</a:t>
            </a:r>
            <a:endParaRPr/>
          </a:p>
        </p:txBody>
      </p:sp>
      <p:pic>
        <p:nvPicPr>
          <p:cNvPr id="567" name="Google Shape;567;p17" descr="photo-1570295999919-56ceb5ecca61-2.jpeg"/>
          <p:cNvPicPr preferRelativeResize="0"/>
          <p:nvPr/>
        </p:nvPicPr>
        <p:blipFill rotWithShape="1">
          <a:blip r:embed="rId3">
            <a:alphaModFix/>
          </a:blip>
          <a:srcRect l="16983" t="16983" r="16983" b="16983"/>
          <a:stretch/>
        </p:blipFill>
        <p:spPr>
          <a:xfrm>
            <a:off x="6096196" y="1443054"/>
            <a:ext cx="1325366" cy="1325383"/>
          </a:xfrm>
          <a:custGeom>
            <a:avLst/>
            <a:gdLst/>
            <a:ahLst/>
            <a:cxnLst/>
            <a:rect l="l" t="t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6"/>
                  <a:pt x="2882" y="3016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6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68" name="Google Shape;568;p17"/>
          <p:cNvSpPr txBox="1"/>
          <p:nvPr/>
        </p:nvSpPr>
        <p:spPr>
          <a:xfrm>
            <a:off x="8796338" y="2923931"/>
            <a:ext cx="2687637" cy="349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Имя Фамилия</a:t>
            </a:r>
            <a:endParaRPr sz="2000">
              <a:solidFill>
                <a:schemeClr val="accen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69" name="Google Shape;569;p17"/>
          <p:cNvSpPr txBox="1"/>
          <p:nvPr/>
        </p:nvSpPr>
        <p:spPr>
          <a:xfrm>
            <a:off x="8796338" y="3279662"/>
            <a:ext cx="2540001" cy="273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Фронт работ</a:t>
            </a:r>
            <a:endParaRPr/>
          </a:p>
        </p:txBody>
      </p:sp>
      <p:pic>
        <p:nvPicPr>
          <p:cNvPr id="570" name="Google Shape;570;p17" descr="photo-1570295999919-56ceb5ecca61-2.jpeg"/>
          <p:cNvPicPr preferRelativeResize="0"/>
          <p:nvPr/>
        </p:nvPicPr>
        <p:blipFill rotWithShape="1">
          <a:blip r:embed="rId3">
            <a:alphaModFix/>
          </a:blip>
          <a:srcRect l="16983" t="16983" r="16983" b="16983"/>
          <a:stretch/>
        </p:blipFill>
        <p:spPr>
          <a:xfrm>
            <a:off x="8796338" y="1443054"/>
            <a:ext cx="1325366" cy="1325383"/>
          </a:xfrm>
          <a:custGeom>
            <a:avLst/>
            <a:gdLst/>
            <a:ahLst/>
            <a:cxnLst/>
            <a:rect l="l" t="t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6"/>
                  <a:pt x="2882" y="3016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6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71" name="Google Shape;571;p17"/>
          <p:cNvSpPr txBox="1"/>
          <p:nvPr/>
        </p:nvSpPr>
        <p:spPr>
          <a:xfrm>
            <a:off x="671513" y="5667131"/>
            <a:ext cx="2687637" cy="349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Имя Фамилия</a:t>
            </a:r>
            <a:endParaRPr sz="2000">
              <a:solidFill>
                <a:schemeClr val="accen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72" name="Google Shape;572;p17"/>
          <p:cNvSpPr txBox="1"/>
          <p:nvPr/>
        </p:nvSpPr>
        <p:spPr>
          <a:xfrm>
            <a:off x="671513" y="6022862"/>
            <a:ext cx="2540001" cy="273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Фронт работ</a:t>
            </a:r>
            <a:endParaRPr/>
          </a:p>
        </p:txBody>
      </p:sp>
      <p:pic>
        <p:nvPicPr>
          <p:cNvPr id="573" name="Google Shape;573;p17" descr="photo-1570295999919-56ceb5ecca61-2.jpeg"/>
          <p:cNvPicPr preferRelativeResize="0"/>
          <p:nvPr/>
        </p:nvPicPr>
        <p:blipFill rotWithShape="1">
          <a:blip r:embed="rId3">
            <a:alphaModFix/>
          </a:blip>
          <a:srcRect l="16983" t="16983" r="16983" b="16983"/>
          <a:stretch/>
        </p:blipFill>
        <p:spPr>
          <a:xfrm>
            <a:off x="671513" y="4186254"/>
            <a:ext cx="1325366" cy="1325383"/>
          </a:xfrm>
          <a:custGeom>
            <a:avLst/>
            <a:gdLst/>
            <a:ahLst/>
            <a:cxnLst/>
            <a:rect l="l" t="t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6"/>
                  <a:pt x="2882" y="3016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6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74" name="Google Shape;574;p17"/>
          <p:cNvSpPr txBox="1"/>
          <p:nvPr/>
        </p:nvSpPr>
        <p:spPr>
          <a:xfrm>
            <a:off x="3371655" y="5667131"/>
            <a:ext cx="2687637" cy="349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Имя Фамилия</a:t>
            </a:r>
            <a:endParaRPr sz="2000">
              <a:solidFill>
                <a:schemeClr val="accen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75" name="Google Shape;575;p17"/>
          <p:cNvSpPr txBox="1"/>
          <p:nvPr/>
        </p:nvSpPr>
        <p:spPr>
          <a:xfrm>
            <a:off x="3371655" y="6022862"/>
            <a:ext cx="2540001" cy="273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Фронт работ</a:t>
            </a:r>
            <a:endParaRPr/>
          </a:p>
        </p:txBody>
      </p:sp>
      <p:pic>
        <p:nvPicPr>
          <p:cNvPr id="576" name="Google Shape;576;p17" descr="photo-1570295999919-56ceb5ecca61-2.jpeg"/>
          <p:cNvPicPr preferRelativeResize="0"/>
          <p:nvPr/>
        </p:nvPicPr>
        <p:blipFill rotWithShape="1">
          <a:blip r:embed="rId3">
            <a:alphaModFix/>
          </a:blip>
          <a:srcRect l="16983" t="16983" r="16983" b="16983"/>
          <a:stretch/>
        </p:blipFill>
        <p:spPr>
          <a:xfrm>
            <a:off x="3371655" y="4186254"/>
            <a:ext cx="1325366" cy="1325383"/>
          </a:xfrm>
          <a:custGeom>
            <a:avLst/>
            <a:gdLst/>
            <a:ahLst/>
            <a:cxnLst/>
            <a:rect l="l" t="t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6"/>
                  <a:pt x="2882" y="3016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6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77" name="Google Shape;577;p17"/>
          <p:cNvSpPr txBox="1"/>
          <p:nvPr/>
        </p:nvSpPr>
        <p:spPr>
          <a:xfrm>
            <a:off x="6096196" y="5667131"/>
            <a:ext cx="2687637" cy="349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Имя Фамилия</a:t>
            </a:r>
            <a:endParaRPr sz="2000">
              <a:solidFill>
                <a:schemeClr val="accen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78" name="Google Shape;578;p17"/>
          <p:cNvSpPr txBox="1"/>
          <p:nvPr/>
        </p:nvSpPr>
        <p:spPr>
          <a:xfrm>
            <a:off x="6096196" y="6022862"/>
            <a:ext cx="2540001" cy="273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Фронт работ</a:t>
            </a:r>
            <a:endParaRPr/>
          </a:p>
        </p:txBody>
      </p:sp>
      <p:pic>
        <p:nvPicPr>
          <p:cNvPr id="579" name="Google Shape;579;p17" descr="photo-1570295999919-56ceb5ecca61-2.jpeg"/>
          <p:cNvPicPr preferRelativeResize="0"/>
          <p:nvPr/>
        </p:nvPicPr>
        <p:blipFill rotWithShape="1">
          <a:blip r:embed="rId3">
            <a:alphaModFix/>
          </a:blip>
          <a:srcRect l="16983" t="16983" r="16983" b="16983"/>
          <a:stretch/>
        </p:blipFill>
        <p:spPr>
          <a:xfrm>
            <a:off x="6096196" y="4186254"/>
            <a:ext cx="1325366" cy="1325383"/>
          </a:xfrm>
          <a:custGeom>
            <a:avLst/>
            <a:gdLst/>
            <a:ahLst/>
            <a:cxnLst/>
            <a:rect l="l" t="t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6"/>
                  <a:pt x="2882" y="3016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6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80" name="Google Shape;580;p17"/>
          <p:cNvSpPr txBox="1"/>
          <p:nvPr/>
        </p:nvSpPr>
        <p:spPr>
          <a:xfrm>
            <a:off x="8796338" y="5667131"/>
            <a:ext cx="2687637" cy="349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Имя Фамилия</a:t>
            </a:r>
            <a:endParaRPr sz="2000">
              <a:solidFill>
                <a:schemeClr val="accen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81" name="Google Shape;581;p17"/>
          <p:cNvSpPr txBox="1"/>
          <p:nvPr/>
        </p:nvSpPr>
        <p:spPr>
          <a:xfrm>
            <a:off x="8796338" y="6022862"/>
            <a:ext cx="2540001" cy="273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Фронт работ</a:t>
            </a:r>
            <a:endParaRPr/>
          </a:p>
        </p:txBody>
      </p:sp>
      <p:pic>
        <p:nvPicPr>
          <p:cNvPr id="582" name="Google Shape;582;p17" descr="photo-1570295999919-56ceb5ecca61-2.jpeg"/>
          <p:cNvPicPr preferRelativeResize="0"/>
          <p:nvPr/>
        </p:nvPicPr>
        <p:blipFill rotWithShape="1">
          <a:blip r:embed="rId3">
            <a:alphaModFix/>
          </a:blip>
          <a:srcRect l="16983" t="16983" r="16983" b="16983"/>
          <a:stretch/>
        </p:blipFill>
        <p:spPr>
          <a:xfrm>
            <a:off x="8796338" y="4186254"/>
            <a:ext cx="1325366" cy="1325383"/>
          </a:xfrm>
          <a:custGeom>
            <a:avLst/>
            <a:gdLst/>
            <a:ahLst/>
            <a:cxnLst/>
            <a:rect l="l" t="t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6"/>
                  <a:pt x="2882" y="3016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6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83" name="Google Shape;583;p17"/>
          <p:cNvSpPr txBox="1">
            <a:spLocks noGrp="1"/>
          </p:cNvSpPr>
          <p:nvPr>
            <p:ph type="title"/>
          </p:nvPr>
        </p:nvSpPr>
        <p:spPr>
          <a:xfrm>
            <a:off x="671513" y="519497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Команда проекта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1"/>
          <p:cNvSpPr txBox="1">
            <a:spLocks noGrp="1"/>
          </p:cNvSpPr>
          <p:nvPr>
            <p:ph type="title"/>
          </p:nvPr>
        </p:nvSpPr>
        <p:spPr>
          <a:xfrm>
            <a:off x="620713" y="4372582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/>
              <a:t>Спасибо </a:t>
            </a:r>
            <a:br>
              <a:rPr lang="ru-RU"/>
            </a:br>
            <a:r>
              <a:rPr lang="ru-RU"/>
              <a:t>за внимание!</a:t>
            </a:r>
            <a:endParaRPr/>
          </a:p>
        </p:txBody>
      </p:sp>
      <p:pic>
        <p:nvPicPr>
          <p:cNvPr id="589" name="Google Shape;589;p4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58813" y="692150"/>
            <a:ext cx="1289050" cy="12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gfa6954c26b_0_0"/>
          <p:cNvPicPr preferRelativeResize="0"/>
          <p:nvPr/>
        </p:nvPicPr>
        <p:blipFill rotWithShape="1">
          <a:blip r:embed="rId3">
            <a:alphaModFix/>
          </a:blip>
          <a:srcRect l="20473" t="26082" r="9292" b="2608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gfa6954c26b_0_0"/>
          <p:cNvSpPr txBox="1">
            <a:spLocks noGrp="1"/>
          </p:cNvSpPr>
          <p:nvPr>
            <p:ph type="title"/>
          </p:nvPr>
        </p:nvSpPr>
        <p:spPr>
          <a:xfrm>
            <a:off x="603177" y="1119975"/>
            <a:ext cx="10760400" cy="4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>
                <a:solidFill>
                  <a:schemeClr val="lt1"/>
                </a:solidFill>
              </a:rPr>
              <a:t>Далее, вы увидите слайды, которые могут помочь 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>
                <a:solidFill>
                  <a:schemeClr val="lt1"/>
                </a:solidFill>
              </a:rPr>
              <a:t>с оформлением презентации.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 sz="5000">
                <a:solidFill>
                  <a:schemeClr val="lt1"/>
                </a:solidFill>
              </a:rPr>
              <a:t>Но их не обязательно использовать</a:t>
            </a:r>
            <a:endParaRPr sz="5000">
              <a:solidFill>
                <a:schemeClr val="lt1"/>
              </a:solidFill>
            </a:endParaRPr>
          </a:p>
        </p:txBody>
      </p:sp>
      <p:sp>
        <p:nvSpPr>
          <p:cNvPr id="596" name="Google Shape;596;gfa6954c26b_0_0"/>
          <p:cNvSpPr/>
          <p:nvPr/>
        </p:nvSpPr>
        <p:spPr>
          <a:xfrm>
            <a:off x="658813" y="5548708"/>
            <a:ext cx="189300" cy="18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gfa6954c26b_0_0"/>
          <p:cNvSpPr/>
          <p:nvPr/>
        </p:nvSpPr>
        <p:spPr>
          <a:xfrm>
            <a:off x="1182274" y="5548708"/>
            <a:ext cx="189300" cy="18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gfa6954c26b_0_0"/>
          <p:cNvSpPr/>
          <p:nvPr/>
        </p:nvSpPr>
        <p:spPr>
          <a:xfrm>
            <a:off x="1705735" y="5548708"/>
            <a:ext cx="189300" cy="18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gfa6954c26b_0_0"/>
          <p:cNvSpPr/>
          <p:nvPr/>
        </p:nvSpPr>
        <p:spPr>
          <a:xfrm>
            <a:off x="2229196" y="5548708"/>
            <a:ext cx="189300" cy="189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gfa6954c26b_0_0"/>
          <p:cNvSpPr/>
          <p:nvPr/>
        </p:nvSpPr>
        <p:spPr>
          <a:xfrm>
            <a:off x="2752657" y="5548708"/>
            <a:ext cx="189300" cy="18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19"/>
          <p:cNvSpPr txBox="1">
            <a:spLocks noGrp="1"/>
          </p:cNvSpPr>
          <p:nvPr>
            <p:ph type="title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</a:pPr>
            <a:r>
              <a:rPr lang="ru-RU">
                <a:solidFill>
                  <a:schemeClr val="dk1"/>
                </a:solidFill>
              </a:rPr>
              <a:t>Описание шаблона</a:t>
            </a:r>
            <a:endParaRPr/>
          </a:p>
        </p:txBody>
      </p:sp>
      <p:sp>
        <p:nvSpPr>
          <p:cNvPr id="606" name="Google Shape;606;p19"/>
          <p:cNvSpPr txBox="1"/>
          <p:nvPr/>
        </p:nvSpPr>
        <p:spPr>
          <a:xfrm>
            <a:off x="603172" y="3250429"/>
            <a:ext cx="4957763" cy="1580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вашем распоряжении имеются примеры слайдов-разделителей, слайдов с текстом/диаграммами/картинками.</a:t>
            </a:r>
            <a:b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Далее представлены рекомендации по оформлению и шаблоны для использования</a:t>
            </a:r>
            <a:endParaRPr/>
          </a:p>
        </p:txBody>
      </p:sp>
      <p:pic>
        <p:nvPicPr>
          <p:cNvPr id="607" name="Google Shape;607;p19"/>
          <p:cNvPicPr preferRelativeResize="0"/>
          <p:nvPr/>
        </p:nvPicPr>
        <p:blipFill rotWithShape="1">
          <a:blip r:embed="rId3">
            <a:alphaModFix/>
          </a:blip>
          <a:srcRect l="26836" t="19136" r="19877" b="18972"/>
          <a:stretch/>
        </p:blipFill>
        <p:spPr>
          <a:xfrm>
            <a:off x="6095999" y="0"/>
            <a:ext cx="609600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2"/>
          <p:cNvPicPr preferRelativeResize="0"/>
          <p:nvPr/>
        </p:nvPicPr>
        <p:blipFill rotWithShape="1">
          <a:blip r:embed="rId3">
            <a:alphaModFix/>
          </a:blip>
          <a:srcRect l="20473" t="26084" r="9289" b="2608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"/>
          <p:cNvSpPr txBox="1">
            <a:spLocks noGrp="1"/>
          </p:cNvSpPr>
          <p:nvPr>
            <p:ph type="title"/>
          </p:nvPr>
        </p:nvSpPr>
        <p:spPr>
          <a:xfrm>
            <a:off x="603172" y="1119966"/>
            <a:ext cx="5726376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>
                <a:solidFill>
                  <a:schemeClr val="lt1"/>
                </a:solidFill>
              </a:rPr>
              <a:t>Описание проекта</a:t>
            </a:r>
            <a:endParaRPr/>
          </a:p>
        </p:txBody>
      </p:sp>
      <p:sp>
        <p:nvSpPr>
          <p:cNvPr id="370" name="Google Shape;370;p2"/>
          <p:cNvSpPr/>
          <p:nvPr/>
        </p:nvSpPr>
        <p:spPr>
          <a:xfrm>
            <a:off x="658813" y="5548708"/>
            <a:ext cx="189326" cy="189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2"/>
          <p:cNvSpPr/>
          <p:nvPr/>
        </p:nvSpPr>
        <p:spPr>
          <a:xfrm>
            <a:off x="1182274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2"/>
          <p:cNvSpPr/>
          <p:nvPr/>
        </p:nvSpPr>
        <p:spPr>
          <a:xfrm>
            <a:off x="1705735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2"/>
          <p:cNvSpPr/>
          <p:nvPr/>
        </p:nvSpPr>
        <p:spPr>
          <a:xfrm>
            <a:off x="2229196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2"/>
          <p:cNvSpPr/>
          <p:nvPr/>
        </p:nvSpPr>
        <p:spPr>
          <a:xfrm>
            <a:off x="2752657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2" name="Google Shape;612;p20"/>
          <p:cNvGrpSpPr/>
          <p:nvPr/>
        </p:nvGrpSpPr>
        <p:grpSpPr>
          <a:xfrm>
            <a:off x="671512" y="1773238"/>
            <a:ext cx="10874375" cy="4392612"/>
            <a:chOff x="671513" y="1773238"/>
            <a:chExt cx="10647204" cy="3959843"/>
          </a:xfrm>
        </p:grpSpPr>
        <p:sp>
          <p:nvSpPr>
            <p:cNvPr id="613" name="Google Shape;613;p20"/>
            <p:cNvSpPr/>
            <p:nvPr/>
          </p:nvSpPr>
          <p:spPr>
            <a:xfrm>
              <a:off x="671513" y="1773238"/>
              <a:ext cx="5278526" cy="19440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179388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Шрифт для заголовков и акцентов — </a:t>
              </a:r>
              <a:br>
                <a:rPr lang="ru-RU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ru-RU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VK Sans Display Medium. Основной шрифт — </a:t>
              </a:r>
              <a:br>
                <a:rPr lang="ru-RU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ru-RU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SF Pro Text Light, ориентир 16 pt. </a:t>
              </a:r>
              <a:br>
                <a:rPr lang="ru-RU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ru-RU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Межстрочный интервал — 1,1. </a:t>
              </a:r>
              <a:endParaRPr/>
            </a:p>
          </p:txBody>
        </p:sp>
        <p:sp>
          <p:nvSpPr>
            <p:cNvPr id="614" name="Google Shape;614;p20"/>
            <p:cNvSpPr/>
            <p:nvPr/>
          </p:nvSpPr>
          <p:spPr>
            <a:xfrm>
              <a:off x="671513" y="3786974"/>
              <a:ext cx="5278526" cy="19440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179388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Текст лучше располагать в колонках, </a:t>
              </a:r>
              <a:br>
                <a:rPr lang="ru-RU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ru-RU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не растягивая на всю длину слайда. </a:t>
              </a:r>
              <a:endParaRPr/>
            </a:p>
            <a:p>
              <a:pPr marL="179388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Выравниваем текст по левому краю</a:t>
              </a:r>
              <a:endParaRPr/>
            </a:p>
            <a:p>
              <a:pPr marL="179388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(исключения — схемы и таблицы, </a:t>
              </a:r>
              <a:br>
                <a:rPr lang="ru-RU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ru-RU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в них смотрим по факту)</a:t>
              </a:r>
              <a:endParaRPr/>
            </a:p>
          </p:txBody>
        </p:sp>
        <p:sp>
          <p:nvSpPr>
            <p:cNvPr id="615" name="Google Shape;615;p20"/>
            <p:cNvSpPr/>
            <p:nvPr/>
          </p:nvSpPr>
          <p:spPr>
            <a:xfrm>
              <a:off x="6040191" y="1775325"/>
              <a:ext cx="5278526" cy="19440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179388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В заголовках уже задан нужный размер шрифта — не стоит менять его. Зону сверху можно использовать для названия презентации. Оно появится сразу на всех слайдах, если вставить его через команду «Нижний колонтитул».</a:t>
              </a:r>
              <a:endParaRPr/>
            </a:p>
          </p:txBody>
        </p:sp>
        <p:sp>
          <p:nvSpPr>
            <p:cNvPr id="616" name="Google Shape;616;p20"/>
            <p:cNvSpPr/>
            <p:nvPr/>
          </p:nvSpPr>
          <p:spPr>
            <a:xfrm>
              <a:off x="6040191" y="3789061"/>
              <a:ext cx="5278526" cy="19440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179388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Базовые цвета есть в палитре. </a:t>
              </a:r>
              <a:br>
                <a:rPr lang="ru-RU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ru-RU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Основной цвет — синий, но можно свободно использовать дополнительные.</a:t>
              </a:r>
              <a:endParaRPr/>
            </a:p>
          </p:txBody>
        </p:sp>
      </p:grpSp>
      <p:sp>
        <p:nvSpPr>
          <p:cNvPr id="617" name="Google Shape;617;p2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Слайд про технические аспекты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21"/>
          <p:cNvSpPr txBox="1">
            <a:spLocks noGrp="1"/>
          </p:cNvSpPr>
          <p:nvPr>
            <p:ph type="title"/>
          </p:nvPr>
        </p:nvSpPr>
        <p:spPr>
          <a:xfrm>
            <a:off x="603175" y="1119975"/>
            <a:ext cx="8405700" cy="18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/>
              <a:t>Пример слайда-разделителя</a:t>
            </a:r>
            <a:endParaRPr/>
          </a:p>
        </p:txBody>
      </p:sp>
      <p:sp>
        <p:nvSpPr>
          <p:cNvPr id="623" name="Google Shape;623;p21"/>
          <p:cNvSpPr/>
          <p:nvPr/>
        </p:nvSpPr>
        <p:spPr>
          <a:xfrm>
            <a:off x="658813" y="5548708"/>
            <a:ext cx="189326" cy="189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21"/>
          <p:cNvSpPr/>
          <p:nvPr/>
        </p:nvSpPr>
        <p:spPr>
          <a:xfrm>
            <a:off x="1182274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21"/>
          <p:cNvSpPr/>
          <p:nvPr/>
        </p:nvSpPr>
        <p:spPr>
          <a:xfrm>
            <a:off x="1705735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21"/>
          <p:cNvSpPr/>
          <p:nvPr/>
        </p:nvSpPr>
        <p:spPr>
          <a:xfrm>
            <a:off x="2229196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21"/>
          <p:cNvSpPr/>
          <p:nvPr/>
        </p:nvSpPr>
        <p:spPr>
          <a:xfrm>
            <a:off x="2752657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21"/>
          <p:cNvSpPr txBox="1"/>
          <p:nvPr/>
        </p:nvSpPr>
        <p:spPr>
          <a:xfrm>
            <a:off x="646113" y="4724400"/>
            <a:ext cx="3299549" cy="530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Точки используются для навигации. </a:t>
            </a:r>
            <a:b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Число разделов = число точек.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22"/>
          <p:cNvSpPr txBox="1">
            <a:spLocks noGrp="1"/>
          </p:cNvSpPr>
          <p:nvPr>
            <p:ph type="title"/>
          </p:nvPr>
        </p:nvSpPr>
        <p:spPr>
          <a:xfrm>
            <a:off x="677863" y="692150"/>
            <a:ext cx="10874375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Примеры цветовых сочетаний</a:t>
            </a:r>
            <a:endParaRPr/>
          </a:p>
        </p:txBody>
      </p:sp>
      <p:grpSp>
        <p:nvGrpSpPr>
          <p:cNvPr id="634" name="Google Shape;634;p22"/>
          <p:cNvGrpSpPr/>
          <p:nvPr/>
        </p:nvGrpSpPr>
        <p:grpSpPr>
          <a:xfrm>
            <a:off x="677863" y="1773237"/>
            <a:ext cx="10874375" cy="4427538"/>
            <a:chOff x="677863" y="1773237"/>
            <a:chExt cx="11028409" cy="4427538"/>
          </a:xfrm>
        </p:grpSpPr>
        <p:sp>
          <p:nvSpPr>
            <p:cNvPr id="635" name="Google Shape;635;p22"/>
            <p:cNvSpPr/>
            <p:nvPr/>
          </p:nvSpPr>
          <p:spPr>
            <a:xfrm>
              <a:off x="677863" y="1773237"/>
              <a:ext cx="1609178" cy="2213769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22"/>
            <p:cNvSpPr/>
            <p:nvPr/>
          </p:nvSpPr>
          <p:spPr>
            <a:xfrm>
              <a:off x="2561709" y="1773237"/>
              <a:ext cx="1609178" cy="2213769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22"/>
            <p:cNvSpPr/>
            <p:nvPr/>
          </p:nvSpPr>
          <p:spPr>
            <a:xfrm>
              <a:off x="4445555" y="1773237"/>
              <a:ext cx="1609178" cy="221376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22"/>
            <p:cNvSpPr/>
            <p:nvPr/>
          </p:nvSpPr>
          <p:spPr>
            <a:xfrm>
              <a:off x="6329402" y="1773237"/>
              <a:ext cx="1609178" cy="221376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22"/>
            <p:cNvSpPr/>
            <p:nvPr/>
          </p:nvSpPr>
          <p:spPr>
            <a:xfrm>
              <a:off x="8213248" y="1773237"/>
              <a:ext cx="1609178" cy="2213769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22"/>
            <p:cNvSpPr/>
            <p:nvPr/>
          </p:nvSpPr>
          <p:spPr>
            <a:xfrm>
              <a:off x="10097094" y="1773237"/>
              <a:ext cx="1609178" cy="2213769"/>
            </a:xfrm>
            <a:prstGeom prst="rect">
              <a:avLst/>
            </a:prstGeom>
            <a:solidFill>
              <a:schemeClr val="accent6"/>
            </a:solidFill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22"/>
            <p:cNvSpPr/>
            <p:nvPr/>
          </p:nvSpPr>
          <p:spPr>
            <a:xfrm>
              <a:off x="677863" y="3987006"/>
              <a:ext cx="1609178" cy="2213769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22"/>
            <p:cNvSpPr/>
            <p:nvPr/>
          </p:nvSpPr>
          <p:spPr>
            <a:xfrm>
              <a:off x="2561709" y="3987006"/>
              <a:ext cx="1609178" cy="2213769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22"/>
            <p:cNvSpPr/>
            <p:nvPr/>
          </p:nvSpPr>
          <p:spPr>
            <a:xfrm>
              <a:off x="4445555" y="3987006"/>
              <a:ext cx="1609178" cy="2213769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22"/>
            <p:cNvSpPr/>
            <p:nvPr/>
          </p:nvSpPr>
          <p:spPr>
            <a:xfrm>
              <a:off x="6329402" y="3987006"/>
              <a:ext cx="1609178" cy="2213769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22"/>
            <p:cNvSpPr/>
            <p:nvPr/>
          </p:nvSpPr>
          <p:spPr>
            <a:xfrm>
              <a:off x="8213248" y="3987006"/>
              <a:ext cx="1609178" cy="2213769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22"/>
            <p:cNvSpPr/>
            <p:nvPr/>
          </p:nvSpPr>
          <p:spPr>
            <a:xfrm>
              <a:off x="10097094" y="3987006"/>
              <a:ext cx="1609178" cy="2213769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23"/>
          <p:cNvSpPr/>
          <p:nvPr/>
        </p:nvSpPr>
        <p:spPr>
          <a:xfrm>
            <a:off x="3379358" y="0"/>
            <a:ext cx="8812642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23"/>
          <p:cNvSpPr txBox="1">
            <a:spLocks noGrp="1"/>
          </p:cNvSpPr>
          <p:nvPr>
            <p:ph type="title"/>
          </p:nvPr>
        </p:nvSpPr>
        <p:spPr>
          <a:xfrm>
            <a:off x="677864" y="692150"/>
            <a:ext cx="2402962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Пример вёрстки по сетке</a:t>
            </a:r>
            <a:endParaRPr/>
          </a:p>
        </p:txBody>
      </p:sp>
      <p:sp>
        <p:nvSpPr>
          <p:cNvPr id="653" name="Google Shape;653;p23"/>
          <p:cNvSpPr txBox="1"/>
          <p:nvPr/>
        </p:nvSpPr>
        <p:spPr>
          <a:xfrm>
            <a:off x="658812" y="2552621"/>
            <a:ext cx="2402963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Справа — зона для картинок, скриншотов и других материалов </a:t>
            </a:r>
            <a:endParaRPr/>
          </a:p>
        </p:txBody>
      </p:sp>
      <p:pic>
        <p:nvPicPr>
          <p:cNvPr id="654" name="Google Shape;65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79358" y="703748"/>
            <a:ext cx="4354296" cy="2902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37704" y="692150"/>
            <a:ext cx="4354296" cy="2914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79358" y="3756914"/>
            <a:ext cx="4354296" cy="2902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37704" y="3772412"/>
            <a:ext cx="4354296" cy="2902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4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Оформление диаграмм</a:t>
            </a:r>
            <a:endParaRPr/>
          </a:p>
        </p:txBody>
      </p:sp>
      <p:graphicFrame>
        <p:nvGraphicFramePr>
          <p:cNvPr id="663" name="Google Shape;663;p24"/>
          <p:cNvGraphicFramePr/>
          <p:nvPr/>
        </p:nvGraphicFramePr>
        <p:xfrm>
          <a:off x="671514" y="1773238"/>
          <a:ext cx="6929992" cy="44275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664" name="Google Shape;664;p24"/>
          <p:cNvGrpSpPr/>
          <p:nvPr/>
        </p:nvGrpSpPr>
        <p:grpSpPr>
          <a:xfrm>
            <a:off x="8457787" y="5881287"/>
            <a:ext cx="1826448" cy="284563"/>
            <a:chOff x="982663" y="2020755"/>
            <a:chExt cx="1925478" cy="299992"/>
          </a:xfrm>
        </p:grpSpPr>
        <p:grpSp>
          <p:nvGrpSpPr>
            <p:cNvPr id="665" name="Google Shape;665;p24"/>
            <p:cNvGrpSpPr/>
            <p:nvPr/>
          </p:nvGrpSpPr>
          <p:grpSpPr>
            <a:xfrm>
              <a:off x="982663" y="2020755"/>
              <a:ext cx="791333" cy="293982"/>
              <a:chOff x="759854" y="2086500"/>
              <a:chExt cx="791333" cy="293982"/>
            </a:xfrm>
          </p:grpSpPr>
          <p:sp>
            <p:nvSpPr>
              <p:cNvPr id="666" name="Google Shape;666;p24"/>
              <p:cNvSpPr/>
              <p:nvPr/>
            </p:nvSpPr>
            <p:spPr>
              <a:xfrm>
                <a:off x="759854" y="2137893"/>
                <a:ext cx="222809" cy="22280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24"/>
              <p:cNvSpPr txBox="1"/>
              <p:nvPr/>
            </p:nvSpPr>
            <p:spPr>
              <a:xfrm>
                <a:off x="1098572" y="2086500"/>
                <a:ext cx="452615" cy="2939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6000" tIns="36000" rIns="36000" bIns="3600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DAU</a:t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8" name="Google Shape;668;p24"/>
            <p:cNvGrpSpPr/>
            <p:nvPr/>
          </p:nvGrpSpPr>
          <p:grpSpPr>
            <a:xfrm>
              <a:off x="2091158" y="2026765"/>
              <a:ext cx="816983" cy="293982"/>
              <a:chOff x="583349" y="2086500"/>
              <a:chExt cx="816983" cy="293982"/>
            </a:xfrm>
          </p:grpSpPr>
          <p:sp>
            <p:nvSpPr>
              <p:cNvPr id="669" name="Google Shape;669;p24"/>
              <p:cNvSpPr/>
              <p:nvPr/>
            </p:nvSpPr>
            <p:spPr>
              <a:xfrm>
                <a:off x="583349" y="2137893"/>
                <a:ext cx="222808" cy="22280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24"/>
              <p:cNvSpPr txBox="1"/>
              <p:nvPr/>
            </p:nvSpPr>
            <p:spPr>
              <a:xfrm>
                <a:off x="922069" y="2086500"/>
                <a:ext cx="478263" cy="2939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6000" tIns="36000" rIns="36000" bIns="3600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MAU</a:t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71" name="Google Shape;671;p24"/>
          <p:cNvSpPr txBox="1"/>
          <p:nvPr/>
        </p:nvSpPr>
        <p:spPr>
          <a:xfrm>
            <a:off x="8442021" y="627078"/>
            <a:ext cx="3103867" cy="496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Перекрытие рядов = ±50%. Боковой зазор = 0%. </a:t>
            </a:r>
            <a:endParaRPr/>
          </a:p>
          <a:p>
            <a:pPr marL="0" marR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Избавляемся от линий сетки, засечек. </a:t>
            </a:r>
            <a:endParaRPr/>
          </a:p>
          <a:p>
            <a:pPr marL="0" marR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примере — метки данных вместо вертикальной оси. Оси можно использовать, если данных много (например, показываем динамику за год). </a:t>
            </a:r>
            <a:endParaRPr/>
          </a:p>
          <a:p>
            <a:pPr marL="0" marR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Выделяем цветом то, на что хотим обратить внимание.</a:t>
            </a:r>
            <a:endParaRPr/>
          </a:p>
          <a:p>
            <a:pPr marL="0" marR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Гистограммы нагляднее круговых диаграмм — если возможно, делайте столбики. </a:t>
            </a:r>
            <a:endParaRPr/>
          </a:p>
          <a:p>
            <a:pPr marL="0" marR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Ниже — пример легенды.</a:t>
            </a:r>
            <a:endParaRPr/>
          </a:p>
        </p:txBody>
      </p:sp>
      <p:cxnSp>
        <p:nvCxnSpPr>
          <p:cNvPr id="672" name="Google Shape;672;p24"/>
          <p:cNvCxnSpPr/>
          <p:nvPr/>
        </p:nvCxnSpPr>
        <p:spPr>
          <a:xfrm flipH="1">
            <a:off x="8111315" y="692150"/>
            <a:ext cx="9261" cy="5508625"/>
          </a:xfrm>
          <a:prstGeom prst="straightConnector1">
            <a:avLst/>
          </a:prstGeom>
          <a:noFill/>
          <a:ln w="9525" cap="flat" cmpd="sng">
            <a:solidFill>
              <a:srgbClr val="FEFEFE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25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Оформление таблиц</a:t>
            </a:r>
            <a:endParaRPr/>
          </a:p>
        </p:txBody>
      </p:sp>
      <p:sp>
        <p:nvSpPr>
          <p:cNvPr id="678" name="Google Shape;678;p25"/>
          <p:cNvSpPr txBox="1">
            <a:spLocks noGrp="1"/>
          </p:cNvSpPr>
          <p:nvPr>
            <p:ph type="body" idx="4294967295"/>
          </p:nvPr>
        </p:nvSpPr>
        <p:spPr>
          <a:xfrm>
            <a:off x="677863" y="1773238"/>
            <a:ext cx="4454525" cy="442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55588" lvl="1" indent="-25558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Удаляем все лишние заливки, границы ячеек и выделения в тексте. Границы уместны, когда хотим обозначить легенду или размещаем на слайде большую таблицу.</a:t>
            </a:r>
            <a:endParaRPr/>
          </a:p>
          <a:p>
            <a:pPr marL="255588" lvl="1" indent="-255588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Выравниваем содержимое текстовых ячеек по левому краю, а ячеек с числами — по правому. Легенду форматируем вместе с контентом.</a:t>
            </a:r>
            <a:endParaRPr/>
          </a:p>
          <a:p>
            <a:pPr marL="255588" lvl="1" indent="-255588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Задаём единый формат округления данных, а единицы измерения переносим в легенду.</a:t>
            </a:r>
            <a:endParaRPr/>
          </a:p>
          <a:p>
            <a:pPr marL="255588" lvl="1" indent="-255588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Если нужны акценты — добавляем их, выделяя текст или заливая строки/столбцы.</a:t>
            </a:r>
            <a:endParaRPr/>
          </a:p>
        </p:txBody>
      </p:sp>
      <p:graphicFrame>
        <p:nvGraphicFramePr>
          <p:cNvPr id="679" name="Google Shape;679;p25"/>
          <p:cNvGraphicFramePr/>
          <p:nvPr/>
        </p:nvGraphicFramePr>
        <p:xfrm>
          <a:off x="6096000" y="1773238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{B97E3397-F8E7-44BB-A7D5-C8B633CE0935}</a:tableStyleId>
              </a:tblPr>
              <a:tblGrid>
                <a:gridCol w="1913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36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u="none" strike="noStrike" cap="none">
                          <a:solidFill>
                            <a:schemeClr val="dk1"/>
                          </a:solidFill>
                        </a:rPr>
                        <a:t>Заголовок столбца, млн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ru-RU" sz="1600" b="0" u="none" strike="noStrike" cap="none">
                          <a:solidFill>
                            <a:schemeClr val="dk1"/>
                          </a:solidFill>
                        </a:rPr>
                        <a:t>Заголовок столбца, млн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6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Акцент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15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10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ru-RU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Строка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u="none" strike="noStrike" cap="none">
                          <a:solidFill>
                            <a:schemeClr val="dk1"/>
                          </a:solidFill>
                        </a:rPr>
                        <a:t>14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3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ru-RU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Строка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u="none" strike="noStrike" cap="none">
                          <a:solidFill>
                            <a:schemeClr val="dk1"/>
                          </a:solidFill>
                        </a:rPr>
                        <a:t>11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u="none" strike="noStrike" cap="none">
                          <a:solidFill>
                            <a:schemeClr val="dk1"/>
                          </a:solidFill>
                        </a:rPr>
                        <a:t>9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3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ru-RU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Строка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u="none" strike="noStrike" cap="none">
                          <a:solidFill>
                            <a:schemeClr val="dk1"/>
                          </a:solidFill>
                        </a:rPr>
                        <a:t>8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3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ru-RU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Строка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2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Интерфейсные иконки </a:t>
            </a:r>
            <a:endParaRPr/>
          </a:p>
        </p:txBody>
      </p:sp>
      <p:sp>
        <p:nvSpPr>
          <p:cNvPr id="685" name="Google Shape;685;p26"/>
          <p:cNvSpPr txBox="1"/>
          <p:nvPr/>
        </p:nvSpPr>
        <p:spPr>
          <a:xfrm>
            <a:off x="646933" y="5889358"/>
            <a:ext cx="7171318" cy="325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Перекрашиваются в некоторых версиях PowerPoint (например, на Mac)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6" name="Google Shape;686;p26"/>
          <p:cNvGrpSpPr/>
          <p:nvPr/>
        </p:nvGrpSpPr>
        <p:grpSpPr>
          <a:xfrm>
            <a:off x="646934" y="1761083"/>
            <a:ext cx="10855854" cy="3604726"/>
            <a:chOff x="646934" y="2516647"/>
            <a:chExt cx="10855854" cy="3604726"/>
          </a:xfrm>
        </p:grpSpPr>
        <p:pic>
          <p:nvPicPr>
            <p:cNvPr id="687" name="Google Shape;687;p2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79724" y="2516647"/>
              <a:ext cx="321991" cy="321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8" name="Google Shape;688;p2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232108" y="2516647"/>
              <a:ext cx="321991" cy="3354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9" name="Google Shape;689;p2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779986" y="2516647"/>
              <a:ext cx="348824" cy="2683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0" name="Google Shape;690;p2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354806" y="2516647"/>
              <a:ext cx="321991" cy="321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1" name="Google Shape;691;p2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909503" y="2516647"/>
              <a:ext cx="321991" cy="321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2" name="Google Shape;692;p2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444074" y="2516647"/>
              <a:ext cx="335408" cy="2951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3" name="Google Shape;693;p2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998771" y="2516647"/>
              <a:ext cx="295159" cy="3354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4" name="Google Shape;694;p26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534688" y="2516647"/>
              <a:ext cx="321991" cy="254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5" name="Google Shape;695;p2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5072113" y="2516647"/>
              <a:ext cx="335408" cy="254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6" name="Google Shape;696;p26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5639409" y="2516647"/>
              <a:ext cx="335408" cy="3354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" name="Google Shape;697;p26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6205187" y="2516647"/>
              <a:ext cx="321991" cy="308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" name="Google Shape;698;p26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6744131" y="2516647"/>
              <a:ext cx="362240" cy="2817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9" name="Google Shape;699;p26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7330033" y="2516647"/>
              <a:ext cx="281742" cy="308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" name="Google Shape;700;p26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7851308" y="2516647"/>
              <a:ext cx="362240" cy="308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Google Shape;701;p26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8422206" y="2516647"/>
              <a:ext cx="362240" cy="308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" name="Google Shape;702;p26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8999595" y="2516647"/>
              <a:ext cx="335408" cy="3354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3" name="Google Shape;703;p26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9546185" y="2516647"/>
              <a:ext cx="362240" cy="308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4" name="Google Shape;704;p26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10126649" y="2516647"/>
              <a:ext cx="254910" cy="308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26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10619330" y="2516647"/>
              <a:ext cx="321991" cy="321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6" name="Google Shape;706;p26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11174089" y="2516647"/>
              <a:ext cx="321991" cy="321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7" name="Google Shape;707;p26"/>
            <p:cNvPicPr preferRelativeResize="0"/>
            <p:nvPr/>
          </p:nvPicPr>
          <p:blipFill rotWithShape="1">
            <a:blip r:embed="rId23">
              <a:alphaModFix/>
            </a:blip>
            <a:srcRect/>
            <a:stretch/>
          </p:blipFill>
          <p:spPr>
            <a:xfrm>
              <a:off x="675973" y="3191058"/>
              <a:ext cx="335408" cy="3354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8" name="Google Shape;708;p26"/>
            <p:cNvPicPr preferRelativeResize="0"/>
            <p:nvPr/>
          </p:nvPicPr>
          <p:blipFill rotWithShape="1">
            <a:blip r:embed="rId24">
              <a:alphaModFix/>
            </a:blip>
            <a:srcRect/>
            <a:stretch/>
          </p:blipFill>
          <p:spPr>
            <a:xfrm>
              <a:off x="1232108" y="3191058"/>
              <a:ext cx="321991" cy="321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9" name="Google Shape;709;p26"/>
            <p:cNvPicPr preferRelativeResize="0"/>
            <p:nvPr/>
          </p:nvPicPr>
          <p:blipFill rotWithShape="1">
            <a:blip r:embed="rId25">
              <a:alphaModFix/>
            </a:blip>
            <a:srcRect/>
            <a:stretch/>
          </p:blipFill>
          <p:spPr>
            <a:xfrm>
              <a:off x="1786695" y="3191058"/>
              <a:ext cx="335408" cy="2951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0" name="Google Shape;710;p26"/>
            <p:cNvPicPr preferRelativeResize="0"/>
            <p:nvPr/>
          </p:nvPicPr>
          <p:blipFill rotWithShape="1">
            <a:blip r:embed="rId26">
              <a:alphaModFix/>
            </a:blip>
            <a:srcRect/>
            <a:stretch/>
          </p:blipFill>
          <p:spPr>
            <a:xfrm>
              <a:off x="2354806" y="3191058"/>
              <a:ext cx="321991" cy="321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1" name="Google Shape;711;p26"/>
            <p:cNvPicPr preferRelativeResize="0"/>
            <p:nvPr/>
          </p:nvPicPr>
          <p:blipFill rotWithShape="1">
            <a:blip r:embed="rId27">
              <a:alphaModFix/>
            </a:blip>
            <a:srcRect/>
            <a:stretch/>
          </p:blipFill>
          <p:spPr>
            <a:xfrm>
              <a:off x="2902795" y="3191058"/>
              <a:ext cx="335408" cy="3354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2" name="Google Shape;712;p26"/>
            <p:cNvPicPr preferRelativeResize="0"/>
            <p:nvPr/>
          </p:nvPicPr>
          <p:blipFill rotWithShape="1">
            <a:blip r:embed="rId28">
              <a:alphaModFix/>
            </a:blip>
            <a:srcRect/>
            <a:stretch/>
          </p:blipFill>
          <p:spPr>
            <a:xfrm>
              <a:off x="3464199" y="3191058"/>
              <a:ext cx="295159" cy="2683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Google Shape;713;p26"/>
            <p:cNvPicPr preferRelativeResize="0"/>
            <p:nvPr/>
          </p:nvPicPr>
          <p:blipFill rotWithShape="1">
            <a:blip r:embed="rId29">
              <a:alphaModFix/>
            </a:blip>
            <a:srcRect/>
            <a:stretch/>
          </p:blipFill>
          <p:spPr>
            <a:xfrm>
              <a:off x="3998771" y="3191058"/>
              <a:ext cx="295159" cy="2414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Google Shape;714;p26"/>
            <p:cNvPicPr preferRelativeResize="0"/>
            <p:nvPr/>
          </p:nvPicPr>
          <p:blipFill rotWithShape="1">
            <a:blip r:embed="rId30">
              <a:alphaModFix/>
            </a:blip>
            <a:srcRect/>
            <a:stretch/>
          </p:blipFill>
          <p:spPr>
            <a:xfrm>
              <a:off x="4574937" y="3191058"/>
              <a:ext cx="241493" cy="321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5" name="Google Shape;715;p26"/>
            <p:cNvPicPr preferRelativeResize="0"/>
            <p:nvPr/>
          </p:nvPicPr>
          <p:blipFill rotWithShape="1">
            <a:blip r:embed="rId31">
              <a:alphaModFix/>
            </a:blip>
            <a:srcRect/>
            <a:stretch/>
          </p:blipFill>
          <p:spPr>
            <a:xfrm>
              <a:off x="5072113" y="3191058"/>
              <a:ext cx="335408" cy="3354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6" name="Google Shape;716;p26"/>
            <p:cNvPicPr preferRelativeResize="0"/>
            <p:nvPr/>
          </p:nvPicPr>
          <p:blipFill rotWithShape="1">
            <a:blip r:embed="rId32">
              <a:alphaModFix/>
            </a:blip>
            <a:srcRect/>
            <a:stretch/>
          </p:blipFill>
          <p:spPr>
            <a:xfrm>
              <a:off x="5646118" y="3191058"/>
              <a:ext cx="321991" cy="2683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7" name="Google Shape;717;p26"/>
            <p:cNvPicPr preferRelativeResize="0"/>
            <p:nvPr/>
          </p:nvPicPr>
          <p:blipFill rotWithShape="1">
            <a:blip r:embed="rId33">
              <a:alphaModFix/>
            </a:blip>
            <a:srcRect/>
            <a:stretch/>
          </p:blipFill>
          <p:spPr>
            <a:xfrm>
              <a:off x="6198479" y="3191058"/>
              <a:ext cx="335408" cy="2414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8" name="Google Shape;718;p26"/>
            <p:cNvPicPr preferRelativeResize="0"/>
            <p:nvPr/>
          </p:nvPicPr>
          <p:blipFill rotWithShape="1">
            <a:blip r:embed="rId34">
              <a:alphaModFix/>
            </a:blip>
            <a:srcRect/>
            <a:stretch/>
          </p:blipFill>
          <p:spPr>
            <a:xfrm>
              <a:off x="6744131" y="3191058"/>
              <a:ext cx="362240" cy="2951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9" name="Google Shape;719;p26"/>
            <p:cNvPicPr preferRelativeResize="0"/>
            <p:nvPr/>
          </p:nvPicPr>
          <p:blipFill rotWithShape="1">
            <a:blip r:embed="rId35">
              <a:alphaModFix/>
            </a:blip>
            <a:srcRect/>
            <a:stretch/>
          </p:blipFill>
          <p:spPr>
            <a:xfrm>
              <a:off x="7289784" y="3191058"/>
              <a:ext cx="362240" cy="2951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0" name="Google Shape;720;p26"/>
            <p:cNvPicPr preferRelativeResize="0"/>
            <p:nvPr/>
          </p:nvPicPr>
          <p:blipFill rotWithShape="1">
            <a:blip r:embed="rId36">
              <a:alphaModFix/>
            </a:blip>
            <a:srcRect/>
            <a:stretch/>
          </p:blipFill>
          <p:spPr>
            <a:xfrm>
              <a:off x="7864724" y="3191058"/>
              <a:ext cx="335408" cy="321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1" name="Google Shape;721;p26"/>
            <p:cNvPicPr preferRelativeResize="0"/>
            <p:nvPr/>
          </p:nvPicPr>
          <p:blipFill rotWithShape="1">
            <a:blip r:embed="rId37">
              <a:alphaModFix/>
            </a:blip>
            <a:srcRect/>
            <a:stretch/>
          </p:blipFill>
          <p:spPr>
            <a:xfrm>
              <a:off x="8442330" y="3191058"/>
              <a:ext cx="321991" cy="321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2" name="Google Shape;722;p26"/>
            <p:cNvPicPr preferRelativeResize="0"/>
            <p:nvPr/>
          </p:nvPicPr>
          <p:blipFill rotWithShape="1">
            <a:blip r:embed="rId38">
              <a:alphaModFix/>
            </a:blip>
            <a:srcRect/>
            <a:stretch/>
          </p:blipFill>
          <p:spPr>
            <a:xfrm>
              <a:off x="9019719" y="3191058"/>
              <a:ext cx="295159" cy="2951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3" name="Google Shape;723;p26"/>
            <p:cNvPicPr preferRelativeResize="0"/>
            <p:nvPr/>
          </p:nvPicPr>
          <p:blipFill rotWithShape="1">
            <a:blip r:embed="rId39">
              <a:alphaModFix/>
            </a:blip>
            <a:srcRect/>
            <a:stretch/>
          </p:blipFill>
          <p:spPr>
            <a:xfrm>
              <a:off x="9566309" y="3191058"/>
              <a:ext cx="321991" cy="321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4" name="Google Shape;724;p26"/>
            <p:cNvPicPr preferRelativeResize="0"/>
            <p:nvPr/>
          </p:nvPicPr>
          <p:blipFill rotWithShape="1">
            <a:blip r:embed="rId40">
              <a:alphaModFix/>
            </a:blip>
            <a:srcRect/>
            <a:stretch/>
          </p:blipFill>
          <p:spPr>
            <a:xfrm>
              <a:off x="10093108" y="3191058"/>
              <a:ext cx="321991" cy="321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5" name="Google Shape;725;p26"/>
            <p:cNvPicPr preferRelativeResize="0"/>
            <p:nvPr/>
          </p:nvPicPr>
          <p:blipFill rotWithShape="1">
            <a:blip r:embed="rId41">
              <a:alphaModFix/>
            </a:blip>
            <a:srcRect/>
            <a:stretch/>
          </p:blipFill>
          <p:spPr>
            <a:xfrm>
              <a:off x="10646162" y="3191058"/>
              <a:ext cx="268326" cy="2951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6" name="Google Shape;726;p26"/>
            <p:cNvPicPr preferRelativeResize="0"/>
            <p:nvPr/>
          </p:nvPicPr>
          <p:blipFill rotWithShape="1">
            <a:blip r:embed="rId42">
              <a:alphaModFix/>
            </a:blip>
            <a:srcRect/>
            <a:stretch/>
          </p:blipFill>
          <p:spPr>
            <a:xfrm>
              <a:off x="11167380" y="3191058"/>
              <a:ext cx="335408" cy="3354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7" name="Google Shape;727;p26"/>
            <p:cNvPicPr preferRelativeResize="0"/>
            <p:nvPr/>
          </p:nvPicPr>
          <p:blipFill rotWithShape="1">
            <a:blip r:embed="rId43">
              <a:alphaModFix/>
            </a:blip>
            <a:srcRect/>
            <a:stretch/>
          </p:blipFill>
          <p:spPr>
            <a:xfrm>
              <a:off x="685339" y="3798388"/>
              <a:ext cx="295159" cy="321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8" name="Google Shape;728;p26"/>
            <p:cNvPicPr preferRelativeResize="0"/>
            <p:nvPr/>
          </p:nvPicPr>
          <p:blipFill rotWithShape="1">
            <a:blip r:embed="rId44">
              <a:alphaModFix/>
            </a:blip>
            <a:srcRect/>
            <a:stretch/>
          </p:blipFill>
          <p:spPr>
            <a:xfrm>
              <a:off x="1225400" y="3798388"/>
              <a:ext cx="335408" cy="3354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9" name="Google Shape;729;p26"/>
            <p:cNvPicPr preferRelativeResize="0"/>
            <p:nvPr/>
          </p:nvPicPr>
          <p:blipFill rotWithShape="1">
            <a:blip r:embed="rId45">
              <a:alphaModFix/>
            </a:blip>
            <a:srcRect/>
            <a:stretch/>
          </p:blipFill>
          <p:spPr>
            <a:xfrm>
              <a:off x="1793403" y="3798388"/>
              <a:ext cx="321991" cy="321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0" name="Google Shape;730;p26"/>
            <p:cNvPicPr preferRelativeResize="0"/>
            <p:nvPr/>
          </p:nvPicPr>
          <p:blipFill rotWithShape="1">
            <a:blip r:embed="rId46">
              <a:alphaModFix/>
            </a:blip>
            <a:srcRect/>
            <a:stretch/>
          </p:blipFill>
          <p:spPr>
            <a:xfrm>
              <a:off x="2361515" y="3798388"/>
              <a:ext cx="308575" cy="3354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1" name="Google Shape;731;p26"/>
            <p:cNvPicPr preferRelativeResize="0"/>
            <p:nvPr/>
          </p:nvPicPr>
          <p:blipFill rotWithShape="1">
            <a:blip r:embed="rId47">
              <a:alphaModFix/>
            </a:blip>
            <a:srcRect/>
            <a:stretch/>
          </p:blipFill>
          <p:spPr>
            <a:xfrm>
              <a:off x="2909503" y="3798388"/>
              <a:ext cx="321991" cy="321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2" name="Google Shape;732;p26"/>
            <p:cNvPicPr preferRelativeResize="0"/>
            <p:nvPr/>
          </p:nvPicPr>
          <p:blipFill rotWithShape="1">
            <a:blip r:embed="rId48">
              <a:alphaModFix/>
            </a:blip>
            <a:srcRect/>
            <a:stretch/>
          </p:blipFill>
          <p:spPr>
            <a:xfrm>
              <a:off x="3450782" y="3798388"/>
              <a:ext cx="321991" cy="348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3" name="Google Shape;733;p26"/>
            <p:cNvPicPr preferRelativeResize="0"/>
            <p:nvPr/>
          </p:nvPicPr>
          <p:blipFill rotWithShape="1">
            <a:blip r:embed="rId49">
              <a:alphaModFix/>
            </a:blip>
            <a:srcRect/>
            <a:stretch/>
          </p:blipFill>
          <p:spPr>
            <a:xfrm>
              <a:off x="3985354" y="3798388"/>
              <a:ext cx="321991" cy="308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4" name="Google Shape;734;p26"/>
            <p:cNvPicPr preferRelativeResize="0"/>
            <p:nvPr/>
          </p:nvPicPr>
          <p:blipFill rotWithShape="1">
            <a:blip r:embed="rId50">
              <a:alphaModFix/>
            </a:blip>
            <a:srcRect/>
            <a:stretch/>
          </p:blipFill>
          <p:spPr>
            <a:xfrm>
              <a:off x="4527980" y="3798388"/>
              <a:ext cx="335408" cy="3354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5" name="Google Shape;735;p26"/>
            <p:cNvPicPr preferRelativeResize="0"/>
            <p:nvPr/>
          </p:nvPicPr>
          <p:blipFill rotWithShape="1">
            <a:blip r:embed="rId51">
              <a:alphaModFix/>
            </a:blip>
            <a:srcRect/>
            <a:stretch/>
          </p:blipFill>
          <p:spPr>
            <a:xfrm>
              <a:off x="5078821" y="3798388"/>
              <a:ext cx="321991" cy="2817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6" name="Google Shape;736;p26"/>
            <p:cNvPicPr preferRelativeResize="0"/>
            <p:nvPr/>
          </p:nvPicPr>
          <p:blipFill rotWithShape="1">
            <a:blip r:embed="rId52">
              <a:alphaModFix/>
            </a:blip>
            <a:srcRect/>
            <a:stretch/>
          </p:blipFill>
          <p:spPr>
            <a:xfrm>
              <a:off x="5666242" y="3798388"/>
              <a:ext cx="281742" cy="321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7" name="Google Shape;737;p26"/>
            <p:cNvPicPr preferRelativeResize="0"/>
            <p:nvPr/>
          </p:nvPicPr>
          <p:blipFill rotWithShape="1">
            <a:blip r:embed="rId53">
              <a:alphaModFix/>
            </a:blip>
            <a:srcRect/>
            <a:stretch/>
          </p:blipFill>
          <p:spPr>
            <a:xfrm>
              <a:off x="6205187" y="3798388"/>
              <a:ext cx="321991" cy="321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8" name="Google Shape;738;p26"/>
            <p:cNvPicPr preferRelativeResize="0"/>
            <p:nvPr/>
          </p:nvPicPr>
          <p:blipFill rotWithShape="1">
            <a:blip r:embed="rId54">
              <a:alphaModFix/>
            </a:blip>
            <a:srcRect/>
            <a:stretch/>
          </p:blipFill>
          <p:spPr>
            <a:xfrm>
              <a:off x="6764256" y="3798388"/>
              <a:ext cx="321991" cy="321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9" name="Google Shape;739;p26"/>
            <p:cNvPicPr preferRelativeResize="0"/>
            <p:nvPr/>
          </p:nvPicPr>
          <p:blipFill rotWithShape="1">
            <a:blip r:embed="rId55">
              <a:alphaModFix/>
            </a:blip>
            <a:srcRect/>
            <a:stretch/>
          </p:blipFill>
          <p:spPr>
            <a:xfrm>
              <a:off x="7309908" y="3798388"/>
              <a:ext cx="321991" cy="321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0" name="Google Shape;740;p26"/>
            <p:cNvPicPr preferRelativeResize="0"/>
            <p:nvPr/>
          </p:nvPicPr>
          <p:blipFill rotWithShape="1">
            <a:blip r:embed="rId56">
              <a:alphaModFix/>
            </a:blip>
            <a:srcRect/>
            <a:stretch/>
          </p:blipFill>
          <p:spPr>
            <a:xfrm>
              <a:off x="7871433" y="3798388"/>
              <a:ext cx="321991" cy="321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1" name="Google Shape;741;p26"/>
            <p:cNvPicPr preferRelativeResize="0"/>
            <p:nvPr/>
          </p:nvPicPr>
          <p:blipFill rotWithShape="1">
            <a:blip r:embed="rId57">
              <a:alphaModFix/>
            </a:blip>
            <a:srcRect/>
            <a:stretch/>
          </p:blipFill>
          <p:spPr>
            <a:xfrm>
              <a:off x="8449038" y="3798388"/>
              <a:ext cx="308575" cy="321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2" name="Google Shape;742;p26"/>
            <p:cNvPicPr preferRelativeResize="0"/>
            <p:nvPr/>
          </p:nvPicPr>
          <p:blipFill rotWithShape="1">
            <a:blip r:embed="rId58">
              <a:alphaModFix/>
            </a:blip>
            <a:srcRect/>
            <a:stretch/>
          </p:blipFill>
          <p:spPr>
            <a:xfrm>
              <a:off x="9006303" y="3798388"/>
              <a:ext cx="321991" cy="321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3" name="Google Shape;743;p26"/>
            <p:cNvPicPr preferRelativeResize="0"/>
            <p:nvPr/>
          </p:nvPicPr>
          <p:blipFill rotWithShape="1">
            <a:blip r:embed="rId59">
              <a:alphaModFix/>
            </a:blip>
            <a:srcRect/>
            <a:stretch/>
          </p:blipFill>
          <p:spPr>
            <a:xfrm>
              <a:off x="9579725" y="3798388"/>
              <a:ext cx="295159" cy="2951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4" name="Google Shape;744;p26"/>
            <p:cNvPicPr preferRelativeResize="0"/>
            <p:nvPr/>
          </p:nvPicPr>
          <p:blipFill rotWithShape="1">
            <a:blip r:embed="rId60">
              <a:alphaModFix/>
            </a:blip>
            <a:srcRect/>
            <a:stretch/>
          </p:blipFill>
          <p:spPr>
            <a:xfrm>
              <a:off x="10106525" y="3798388"/>
              <a:ext cx="295159" cy="321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5" name="Google Shape;745;p26"/>
            <p:cNvPicPr preferRelativeResize="0"/>
            <p:nvPr/>
          </p:nvPicPr>
          <p:blipFill rotWithShape="1">
            <a:blip r:embed="rId61">
              <a:alphaModFix/>
            </a:blip>
            <a:srcRect/>
            <a:stretch/>
          </p:blipFill>
          <p:spPr>
            <a:xfrm>
              <a:off x="10612621" y="3798388"/>
              <a:ext cx="335408" cy="321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6" name="Google Shape;746;p26"/>
            <p:cNvPicPr preferRelativeResize="0"/>
            <p:nvPr/>
          </p:nvPicPr>
          <p:blipFill rotWithShape="1">
            <a:blip r:embed="rId62">
              <a:alphaModFix/>
            </a:blip>
            <a:srcRect/>
            <a:stretch/>
          </p:blipFill>
          <p:spPr>
            <a:xfrm>
              <a:off x="11167380" y="3798388"/>
              <a:ext cx="335408" cy="321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7" name="Google Shape;747;p26"/>
            <p:cNvPicPr preferRelativeResize="0"/>
            <p:nvPr/>
          </p:nvPicPr>
          <p:blipFill rotWithShape="1">
            <a:blip r:embed="rId63">
              <a:alphaModFix/>
            </a:blip>
            <a:srcRect/>
            <a:stretch/>
          </p:blipFill>
          <p:spPr>
            <a:xfrm>
              <a:off x="651799" y="4462206"/>
              <a:ext cx="362240" cy="321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8" name="Google Shape;748;p26"/>
            <p:cNvPicPr preferRelativeResize="0"/>
            <p:nvPr/>
          </p:nvPicPr>
          <p:blipFill rotWithShape="1">
            <a:blip r:embed="rId64">
              <a:alphaModFix/>
            </a:blip>
            <a:srcRect/>
            <a:stretch/>
          </p:blipFill>
          <p:spPr>
            <a:xfrm>
              <a:off x="1225400" y="4462206"/>
              <a:ext cx="335408" cy="3354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9" name="Google Shape;749;p26"/>
            <p:cNvPicPr preferRelativeResize="0"/>
            <p:nvPr/>
          </p:nvPicPr>
          <p:blipFill rotWithShape="1">
            <a:blip r:embed="rId65">
              <a:alphaModFix/>
            </a:blip>
            <a:srcRect/>
            <a:stretch/>
          </p:blipFill>
          <p:spPr>
            <a:xfrm>
              <a:off x="1793403" y="4462206"/>
              <a:ext cx="321991" cy="321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0" name="Google Shape;750;p26"/>
            <p:cNvPicPr preferRelativeResize="0"/>
            <p:nvPr/>
          </p:nvPicPr>
          <p:blipFill rotWithShape="1">
            <a:blip r:embed="rId65">
              <a:alphaModFix/>
            </a:blip>
            <a:srcRect/>
            <a:stretch/>
          </p:blipFill>
          <p:spPr>
            <a:xfrm>
              <a:off x="2354806" y="4462206"/>
              <a:ext cx="321991" cy="321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1" name="Google Shape;751;p26"/>
            <p:cNvPicPr preferRelativeResize="0"/>
            <p:nvPr/>
          </p:nvPicPr>
          <p:blipFill rotWithShape="1">
            <a:blip r:embed="rId66">
              <a:alphaModFix/>
            </a:blip>
            <a:srcRect/>
            <a:stretch/>
          </p:blipFill>
          <p:spPr>
            <a:xfrm>
              <a:off x="2909503" y="4462206"/>
              <a:ext cx="321991" cy="321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2" name="Google Shape;752;p26"/>
            <p:cNvPicPr preferRelativeResize="0"/>
            <p:nvPr/>
          </p:nvPicPr>
          <p:blipFill rotWithShape="1">
            <a:blip r:embed="rId67">
              <a:alphaModFix/>
            </a:blip>
            <a:srcRect/>
            <a:stretch/>
          </p:blipFill>
          <p:spPr>
            <a:xfrm>
              <a:off x="3450782" y="4462206"/>
              <a:ext cx="321991" cy="321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3" name="Google Shape;753;p26"/>
            <p:cNvPicPr preferRelativeResize="0"/>
            <p:nvPr/>
          </p:nvPicPr>
          <p:blipFill rotWithShape="1">
            <a:blip r:embed="rId68">
              <a:alphaModFix/>
            </a:blip>
            <a:srcRect/>
            <a:stretch/>
          </p:blipFill>
          <p:spPr>
            <a:xfrm>
              <a:off x="4005479" y="4462206"/>
              <a:ext cx="281742" cy="254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4" name="Google Shape;754;p26"/>
            <p:cNvPicPr preferRelativeResize="0"/>
            <p:nvPr/>
          </p:nvPicPr>
          <p:blipFill rotWithShape="1">
            <a:blip r:embed="rId69">
              <a:alphaModFix/>
            </a:blip>
            <a:srcRect/>
            <a:stretch/>
          </p:blipFill>
          <p:spPr>
            <a:xfrm>
              <a:off x="4534688" y="4462206"/>
              <a:ext cx="321991" cy="348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5" name="Google Shape;755;p26"/>
            <p:cNvPicPr preferRelativeResize="0"/>
            <p:nvPr/>
          </p:nvPicPr>
          <p:blipFill rotWithShape="1">
            <a:blip r:embed="rId70">
              <a:alphaModFix/>
            </a:blip>
            <a:srcRect/>
            <a:stretch/>
          </p:blipFill>
          <p:spPr>
            <a:xfrm>
              <a:off x="5092238" y="4462206"/>
              <a:ext cx="295159" cy="321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6" name="Google Shape;756;p26"/>
            <p:cNvPicPr preferRelativeResize="0"/>
            <p:nvPr/>
          </p:nvPicPr>
          <p:blipFill rotWithShape="1">
            <a:blip r:embed="rId71">
              <a:alphaModFix/>
            </a:blip>
            <a:srcRect/>
            <a:stretch/>
          </p:blipFill>
          <p:spPr>
            <a:xfrm>
              <a:off x="5652826" y="4462206"/>
              <a:ext cx="308575" cy="308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7" name="Google Shape;757;p26"/>
            <p:cNvPicPr preferRelativeResize="0"/>
            <p:nvPr/>
          </p:nvPicPr>
          <p:blipFill rotWithShape="1">
            <a:blip r:embed="rId72">
              <a:alphaModFix/>
            </a:blip>
            <a:srcRect/>
            <a:stretch/>
          </p:blipFill>
          <p:spPr>
            <a:xfrm>
              <a:off x="6218603" y="4462206"/>
              <a:ext cx="295159" cy="3354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8" name="Google Shape;758;p26"/>
            <p:cNvPicPr preferRelativeResize="0"/>
            <p:nvPr/>
          </p:nvPicPr>
          <p:blipFill rotWithShape="1">
            <a:blip r:embed="rId73">
              <a:alphaModFix/>
            </a:blip>
            <a:srcRect/>
            <a:stretch/>
          </p:blipFill>
          <p:spPr>
            <a:xfrm>
              <a:off x="6757548" y="4462206"/>
              <a:ext cx="335408" cy="321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9" name="Google Shape;759;p26"/>
            <p:cNvPicPr preferRelativeResize="0"/>
            <p:nvPr/>
          </p:nvPicPr>
          <p:blipFill rotWithShape="1">
            <a:blip r:embed="rId74">
              <a:alphaModFix/>
            </a:blip>
            <a:srcRect/>
            <a:stretch/>
          </p:blipFill>
          <p:spPr>
            <a:xfrm>
              <a:off x="7303200" y="4462206"/>
              <a:ext cx="335408" cy="3354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0" name="Google Shape;760;p26"/>
            <p:cNvPicPr preferRelativeResize="0"/>
            <p:nvPr/>
          </p:nvPicPr>
          <p:blipFill rotWithShape="1">
            <a:blip r:embed="rId75">
              <a:alphaModFix/>
            </a:blip>
            <a:srcRect/>
            <a:stretch/>
          </p:blipFill>
          <p:spPr>
            <a:xfrm>
              <a:off x="7878141" y="4462206"/>
              <a:ext cx="308575" cy="2414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1" name="Google Shape;761;p26"/>
            <p:cNvPicPr preferRelativeResize="0"/>
            <p:nvPr/>
          </p:nvPicPr>
          <p:blipFill rotWithShape="1">
            <a:blip r:embed="rId76">
              <a:alphaModFix/>
            </a:blip>
            <a:srcRect/>
            <a:stretch/>
          </p:blipFill>
          <p:spPr>
            <a:xfrm>
              <a:off x="8442330" y="4462206"/>
              <a:ext cx="321991" cy="2817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2" name="Google Shape;762;p26"/>
            <p:cNvPicPr preferRelativeResize="0"/>
            <p:nvPr/>
          </p:nvPicPr>
          <p:blipFill rotWithShape="1">
            <a:blip r:embed="rId77">
              <a:alphaModFix/>
            </a:blip>
            <a:srcRect/>
            <a:stretch/>
          </p:blipFill>
          <p:spPr>
            <a:xfrm>
              <a:off x="9006303" y="4462206"/>
              <a:ext cx="321991" cy="321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3" name="Google Shape;763;p26"/>
            <p:cNvPicPr preferRelativeResize="0"/>
            <p:nvPr/>
          </p:nvPicPr>
          <p:blipFill rotWithShape="1">
            <a:blip r:embed="rId78">
              <a:alphaModFix/>
            </a:blip>
            <a:srcRect/>
            <a:stretch/>
          </p:blipFill>
          <p:spPr>
            <a:xfrm>
              <a:off x="9599850" y="4462206"/>
              <a:ext cx="254910" cy="254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4" name="Google Shape;764;p26"/>
            <p:cNvPicPr preferRelativeResize="0"/>
            <p:nvPr/>
          </p:nvPicPr>
          <p:blipFill rotWithShape="1">
            <a:blip r:embed="rId79">
              <a:alphaModFix/>
            </a:blip>
            <a:srcRect/>
            <a:stretch/>
          </p:blipFill>
          <p:spPr>
            <a:xfrm>
              <a:off x="10086400" y="4462206"/>
              <a:ext cx="335408" cy="3354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5" name="Google Shape;765;p26"/>
            <p:cNvPicPr preferRelativeResize="0"/>
            <p:nvPr/>
          </p:nvPicPr>
          <p:blipFill rotWithShape="1">
            <a:blip r:embed="rId80">
              <a:alphaModFix/>
            </a:blip>
            <a:srcRect/>
            <a:stretch/>
          </p:blipFill>
          <p:spPr>
            <a:xfrm>
              <a:off x="10619330" y="4462206"/>
              <a:ext cx="321991" cy="2817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6" name="Google Shape;766;p26"/>
            <p:cNvPicPr preferRelativeResize="0"/>
            <p:nvPr/>
          </p:nvPicPr>
          <p:blipFill rotWithShape="1">
            <a:blip r:embed="rId81">
              <a:alphaModFix/>
            </a:blip>
            <a:srcRect/>
            <a:stretch/>
          </p:blipFill>
          <p:spPr>
            <a:xfrm>
              <a:off x="11167380" y="4462206"/>
              <a:ext cx="335408" cy="2951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7" name="Google Shape;767;p26"/>
            <p:cNvPicPr preferRelativeResize="0"/>
            <p:nvPr/>
          </p:nvPicPr>
          <p:blipFill rotWithShape="1">
            <a:blip r:embed="rId82">
              <a:alphaModFix/>
            </a:blip>
            <a:srcRect/>
            <a:stretch/>
          </p:blipFill>
          <p:spPr>
            <a:xfrm>
              <a:off x="675973" y="5785965"/>
              <a:ext cx="335408" cy="3354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8" name="Google Shape;768;p26"/>
            <p:cNvPicPr preferRelativeResize="0"/>
            <p:nvPr/>
          </p:nvPicPr>
          <p:blipFill rotWithShape="1">
            <a:blip r:embed="rId83">
              <a:alphaModFix/>
            </a:blip>
            <a:srcRect/>
            <a:stretch/>
          </p:blipFill>
          <p:spPr>
            <a:xfrm>
              <a:off x="1245524" y="5785965"/>
              <a:ext cx="295159" cy="3354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9" name="Google Shape;769;p26"/>
            <p:cNvPicPr preferRelativeResize="0"/>
            <p:nvPr/>
          </p:nvPicPr>
          <p:blipFill rotWithShape="1">
            <a:blip r:embed="rId84">
              <a:alphaModFix/>
            </a:blip>
            <a:srcRect/>
            <a:stretch/>
          </p:blipFill>
          <p:spPr>
            <a:xfrm>
              <a:off x="1786695" y="5785965"/>
              <a:ext cx="335408" cy="3354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0" name="Google Shape;770;p26"/>
            <p:cNvPicPr preferRelativeResize="0"/>
            <p:nvPr/>
          </p:nvPicPr>
          <p:blipFill rotWithShape="1">
            <a:blip r:embed="rId85">
              <a:alphaModFix/>
            </a:blip>
            <a:srcRect/>
            <a:stretch/>
          </p:blipFill>
          <p:spPr>
            <a:xfrm>
              <a:off x="2354806" y="5785965"/>
              <a:ext cx="321991" cy="3354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1" name="Google Shape;771;p26"/>
            <p:cNvPicPr preferRelativeResize="0"/>
            <p:nvPr/>
          </p:nvPicPr>
          <p:blipFill rotWithShape="1">
            <a:blip r:embed="rId86">
              <a:alphaModFix/>
            </a:blip>
            <a:srcRect/>
            <a:stretch/>
          </p:blipFill>
          <p:spPr>
            <a:xfrm>
              <a:off x="2922919" y="5799382"/>
              <a:ext cx="295159" cy="321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2" name="Google Shape;772;p26"/>
            <p:cNvPicPr preferRelativeResize="0"/>
            <p:nvPr/>
          </p:nvPicPr>
          <p:blipFill rotWithShape="1">
            <a:blip r:embed="rId87">
              <a:alphaModFix/>
            </a:blip>
            <a:srcRect/>
            <a:stretch/>
          </p:blipFill>
          <p:spPr>
            <a:xfrm>
              <a:off x="3450782" y="5799382"/>
              <a:ext cx="321991" cy="321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3" name="Google Shape;773;p26"/>
            <p:cNvPicPr preferRelativeResize="0"/>
            <p:nvPr/>
          </p:nvPicPr>
          <p:blipFill rotWithShape="1">
            <a:blip r:embed="rId88">
              <a:alphaModFix/>
            </a:blip>
            <a:srcRect/>
            <a:stretch/>
          </p:blipFill>
          <p:spPr>
            <a:xfrm>
              <a:off x="3992063" y="5799382"/>
              <a:ext cx="308575" cy="321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4" name="Google Shape;774;p26"/>
            <p:cNvPicPr preferRelativeResize="0"/>
            <p:nvPr/>
          </p:nvPicPr>
          <p:blipFill rotWithShape="1">
            <a:blip r:embed="rId89">
              <a:alphaModFix/>
            </a:blip>
            <a:srcRect/>
            <a:stretch/>
          </p:blipFill>
          <p:spPr>
            <a:xfrm>
              <a:off x="4534688" y="5799382"/>
              <a:ext cx="321991" cy="321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5" name="Google Shape;775;p26"/>
            <p:cNvPicPr preferRelativeResize="0"/>
            <p:nvPr/>
          </p:nvPicPr>
          <p:blipFill rotWithShape="1">
            <a:blip r:embed="rId90">
              <a:alphaModFix/>
            </a:blip>
            <a:srcRect/>
            <a:stretch/>
          </p:blipFill>
          <p:spPr>
            <a:xfrm>
              <a:off x="5092238" y="5812798"/>
              <a:ext cx="295159" cy="308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6" name="Google Shape;776;p26"/>
            <p:cNvPicPr preferRelativeResize="0"/>
            <p:nvPr/>
          </p:nvPicPr>
          <p:blipFill rotWithShape="1">
            <a:blip r:embed="rId91">
              <a:alphaModFix/>
            </a:blip>
            <a:srcRect/>
            <a:stretch/>
          </p:blipFill>
          <p:spPr>
            <a:xfrm>
              <a:off x="5639409" y="5785965"/>
              <a:ext cx="335408" cy="3354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7" name="Google Shape;777;p26"/>
            <p:cNvPicPr preferRelativeResize="0"/>
            <p:nvPr/>
          </p:nvPicPr>
          <p:blipFill rotWithShape="1">
            <a:blip r:embed="rId92">
              <a:alphaModFix/>
            </a:blip>
            <a:srcRect/>
            <a:stretch/>
          </p:blipFill>
          <p:spPr>
            <a:xfrm>
              <a:off x="6198479" y="5785965"/>
              <a:ext cx="335408" cy="3354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8" name="Google Shape;778;p26"/>
            <p:cNvPicPr preferRelativeResize="0"/>
            <p:nvPr/>
          </p:nvPicPr>
          <p:blipFill rotWithShape="1">
            <a:blip r:embed="rId93">
              <a:alphaModFix/>
            </a:blip>
            <a:srcRect/>
            <a:stretch/>
          </p:blipFill>
          <p:spPr>
            <a:xfrm>
              <a:off x="6757548" y="5785965"/>
              <a:ext cx="335408" cy="3354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9" name="Google Shape;779;p26"/>
            <p:cNvPicPr preferRelativeResize="0"/>
            <p:nvPr/>
          </p:nvPicPr>
          <p:blipFill rotWithShape="1">
            <a:blip r:embed="rId94">
              <a:alphaModFix/>
            </a:blip>
            <a:srcRect/>
            <a:stretch/>
          </p:blipFill>
          <p:spPr>
            <a:xfrm>
              <a:off x="7303200" y="5799382"/>
              <a:ext cx="335408" cy="321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0" name="Google Shape;780;p26"/>
            <p:cNvPicPr preferRelativeResize="0"/>
            <p:nvPr/>
          </p:nvPicPr>
          <p:blipFill rotWithShape="1">
            <a:blip r:embed="rId95">
              <a:alphaModFix/>
            </a:blip>
            <a:srcRect/>
            <a:stretch/>
          </p:blipFill>
          <p:spPr>
            <a:xfrm>
              <a:off x="7851308" y="5799382"/>
              <a:ext cx="362240" cy="321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1" name="Google Shape;781;p26"/>
            <p:cNvPicPr preferRelativeResize="0"/>
            <p:nvPr/>
          </p:nvPicPr>
          <p:blipFill rotWithShape="1">
            <a:blip r:embed="rId96">
              <a:alphaModFix/>
            </a:blip>
            <a:srcRect/>
            <a:stretch/>
          </p:blipFill>
          <p:spPr>
            <a:xfrm>
              <a:off x="9026428" y="5866463"/>
              <a:ext cx="281742" cy="254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2" name="Google Shape;782;p26"/>
            <p:cNvPicPr preferRelativeResize="0"/>
            <p:nvPr/>
          </p:nvPicPr>
          <p:blipFill rotWithShape="1">
            <a:blip r:embed="rId97">
              <a:alphaModFix/>
            </a:blip>
            <a:srcRect/>
            <a:stretch/>
          </p:blipFill>
          <p:spPr>
            <a:xfrm>
              <a:off x="9573017" y="5785965"/>
              <a:ext cx="308575" cy="3354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3" name="Google Shape;783;p26"/>
            <p:cNvPicPr preferRelativeResize="0"/>
            <p:nvPr/>
          </p:nvPicPr>
          <p:blipFill rotWithShape="1">
            <a:blip r:embed="rId98">
              <a:alphaModFix/>
            </a:blip>
            <a:srcRect/>
            <a:stretch/>
          </p:blipFill>
          <p:spPr>
            <a:xfrm>
              <a:off x="10099816" y="5799382"/>
              <a:ext cx="308575" cy="321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4" name="Google Shape;784;p26"/>
            <p:cNvPicPr preferRelativeResize="0"/>
            <p:nvPr/>
          </p:nvPicPr>
          <p:blipFill rotWithShape="1">
            <a:blip r:embed="rId99">
              <a:alphaModFix/>
            </a:blip>
            <a:srcRect/>
            <a:stretch/>
          </p:blipFill>
          <p:spPr>
            <a:xfrm>
              <a:off x="10619330" y="5799382"/>
              <a:ext cx="321991" cy="321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5" name="Google Shape;785;p26"/>
            <p:cNvPicPr preferRelativeResize="0"/>
            <p:nvPr/>
          </p:nvPicPr>
          <p:blipFill rotWithShape="1">
            <a:blip r:embed="rId100">
              <a:alphaModFix/>
            </a:blip>
            <a:srcRect/>
            <a:stretch/>
          </p:blipFill>
          <p:spPr>
            <a:xfrm>
              <a:off x="11174089" y="5826214"/>
              <a:ext cx="321991" cy="2951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6" name="Google Shape;786;p26"/>
            <p:cNvPicPr preferRelativeResize="0"/>
            <p:nvPr/>
          </p:nvPicPr>
          <p:blipFill rotWithShape="1">
            <a:blip r:embed="rId101">
              <a:alphaModFix/>
            </a:blip>
            <a:srcRect/>
            <a:stretch/>
          </p:blipFill>
          <p:spPr>
            <a:xfrm>
              <a:off x="646934" y="5158737"/>
              <a:ext cx="321991" cy="321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7" name="Google Shape;787;p26"/>
            <p:cNvPicPr preferRelativeResize="0"/>
            <p:nvPr/>
          </p:nvPicPr>
          <p:blipFill rotWithShape="1">
            <a:blip r:embed="rId102">
              <a:alphaModFix/>
            </a:blip>
            <a:srcRect/>
            <a:stretch/>
          </p:blipFill>
          <p:spPr>
            <a:xfrm>
              <a:off x="1225400" y="5152029"/>
              <a:ext cx="335408" cy="3354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8" name="Google Shape;788;p26"/>
            <p:cNvPicPr preferRelativeResize="0"/>
            <p:nvPr/>
          </p:nvPicPr>
          <p:blipFill rotWithShape="1">
            <a:blip r:embed="rId103">
              <a:alphaModFix/>
            </a:blip>
            <a:srcRect/>
            <a:stretch/>
          </p:blipFill>
          <p:spPr>
            <a:xfrm>
              <a:off x="1786695" y="5172153"/>
              <a:ext cx="335408" cy="2951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9" name="Google Shape;789;p26"/>
            <p:cNvPicPr preferRelativeResize="0"/>
            <p:nvPr/>
          </p:nvPicPr>
          <p:blipFill rotWithShape="1">
            <a:blip r:embed="rId104">
              <a:alphaModFix/>
            </a:blip>
            <a:srcRect/>
            <a:stretch/>
          </p:blipFill>
          <p:spPr>
            <a:xfrm>
              <a:off x="2354806" y="5158737"/>
              <a:ext cx="321991" cy="321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0" name="Google Shape;790;p26"/>
            <p:cNvPicPr preferRelativeResize="0"/>
            <p:nvPr/>
          </p:nvPicPr>
          <p:blipFill rotWithShape="1">
            <a:blip r:embed="rId105">
              <a:alphaModFix/>
            </a:blip>
            <a:srcRect/>
            <a:stretch/>
          </p:blipFill>
          <p:spPr>
            <a:xfrm>
              <a:off x="2909503" y="5152029"/>
              <a:ext cx="321991" cy="3354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1" name="Google Shape;791;p26"/>
            <p:cNvPicPr preferRelativeResize="0"/>
            <p:nvPr/>
          </p:nvPicPr>
          <p:blipFill rotWithShape="1">
            <a:blip r:embed="rId106">
              <a:alphaModFix/>
            </a:blip>
            <a:srcRect/>
            <a:stretch/>
          </p:blipFill>
          <p:spPr>
            <a:xfrm>
              <a:off x="3450782" y="5178862"/>
              <a:ext cx="321991" cy="2817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2" name="Google Shape;792;p26"/>
            <p:cNvPicPr preferRelativeResize="0"/>
            <p:nvPr/>
          </p:nvPicPr>
          <p:blipFill rotWithShape="1">
            <a:blip r:embed="rId107">
              <a:alphaModFix/>
            </a:blip>
            <a:srcRect/>
            <a:stretch/>
          </p:blipFill>
          <p:spPr>
            <a:xfrm>
              <a:off x="3978646" y="5152029"/>
              <a:ext cx="335408" cy="3354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3" name="Google Shape;793;p26"/>
            <p:cNvPicPr preferRelativeResize="0"/>
            <p:nvPr/>
          </p:nvPicPr>
          <p:blipFill rotWithShape="1">
            <a:blip r:embed="rId108">
              <a:alphaModFix/>
            </a:blip>
            <a:srcRect/>
            <a:stretch/>
          </p:blipFill>
          <p:spPr>
            <a:xfrm>
              <a:off x="4527980" y="5152029"/>
              <a:ext cx="335408" cy="3354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4" name="Google Shape;794;p26"/>
            <p:cNvPicPr preferRelativeResize="0"/>
            <p:nvPr/>
          </p:nvPicPr>
          <p:blipFill rotWithShape="1">
            <a:blip r:embed="rId109">
              <a:alphaModFix/>
            </a:blip>
            <a:srcRect/>
            <a:stretch/>
          </p:blipFill>
          <p:spPr>
            <a:xfrm>
              <a:off x="5078821" y="5158737"/>
              <a:ext cx="321991" cy="321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5" name="Google Shape;795;p26"/>
            <p:cNvPicPr preferRelativeResize="0"/>
            <p:nvPr/>
          </p:nvPicPr>
          <p:blipFill rotWithShape="1">
            <a:blip r:embed="rId110">
              <a:alphaModFix/>
            </a:blip>
            <a:srcRect/>
            <a:stretch/>
          </p:blipFill>
          <p:spPr>
            <a:xfrm>
              <a:off x="5625993" y="5178862"/>
              <a:ext cx="362240" cy="2817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6" name="Google Shape;796;p26"/>
            <p:cNvPicPr preferRelativeResize="0"/>
            <p:nvPr/>
          </p:nvPicPr>
          <p:blipFill rotWithShape="1">
            <a:blip r:embed="rId111">
              <a:alphaModFix/>
            </a:blip>
            <a:srcRect/>
            <a:stretch/>
          </p:blipFill>
          <p:spPr>
            <a:xfrm>
              <a:off x="6205187" y="5158737"/>
              <a:ext cx="321991" cy="321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7" name="Google Shape;797;p26"/>
            <p:cNvPicPr preferRelativeResize="0"/>
            <p:nvPr/>
          </p:nvPicPr>
          <p:blipFill rotWithShape="1">
            <a:blip r:embed="rId112">
              <a:alphaModFix/>
            </a:blip>
            <a:srcRect/>
            <a:stretch/>
          </p:blipFill>
          <p:spPr>
            <a:xfrm>
              <a:off x="6764256" y="5158737"/>
              <a:ext cx="321991" cy="321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8" name="Google Shape;798;p26"/>
            <p:cNvPicPr preferRelativeResize="0"/>
            <p:nvPr/>
          </p:nvPicPr>
          <p:blipFill rotWithShape="1">
            <a:blip r:embed="rId113">
              <a:alphaModFix/>
            </a:blip>
            <a:srcRect/>
            <a:stretch/>
          </p:blipFill>
          <p:spPr>
            <a:xfrm>
              <a:off x="7323325" y="5145321"/>
              <a:ext cx="295159" cy="348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9" name="Google Shape;799;p26"/>
            <p:cNvPicPr preferRelativeResize="0"/>
            <p:nvPr/>
          </p:nvPicPr>
          <p:blipFill rotWithShape="1">
            <a:blip r:embed="rId114">
              <a:alphaModFix/>
            </a:blip>
            <a:srcRect/>
            <a:stretch/>
          </p:blipFill>
          <p:spPr>
            <a:xfrm>
              <a:off x="7871433" y="5192278"/>
              <a:ext cx="321991" cy="254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0" name="Google Shape;800;p26"/>
            <p:cNvPicPr preferRelativeResize="0"/>
            <p:nvPr/>
          </p:nvPicPr>
          <p:blipFill rotWithShape="1">
            <a:blip r:embed="rId115">
              <a:alphaModFix/>
            </a:blip>
            <a:srcRect/>
            <a:stretch/>
          </p:blipFill>
          <p:spPr>
            <a:xfrm>
              <a:off x="8442330" y="5158737"/>
              <a:ext cx="321991" cy="321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1" name="Google Shape;801;p26"/>
            <p:cNvPicPr preferRelativeResize="0"/>
            <p:nvPr/>
          </p:nvPicPr>
          <p:blipFill rotWithShape="1">
            <a:blip r:embed="rId116">
              <a:alphaModFix/>
            </a:blip>
            <a:srcRect/>
            <a:stretch/>
          </p:blipFill>
          <p:spPr>
            <a:xfrm>
              <a:off x="8999595" y="5152029"/>
              <a:ext cx="335408" cy="3354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2" name="Google Shape;802;p26"/>
            <p:cNvPicPr preferRelativeResize="0"/>
            <p:nvPr/>
          </p:nvPicPr>
          <p:blipFill rotWithShape="1">
            <a:blip r:embed="rId117">
              <a:alphaModFix/>
            </a:blip>
            <a:srcRect/>
            <a:stretch/>
          </p:blipFill>
          <p:spPr>
            <a:xfrm>
              <a:off x="9559601" y="5152029"/>
              <a:ext cx="335408" cy="3354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3" name="Google Shape;803;p2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093108" y="5158737"/>
              <a:ext cx="321991" cy="321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4" name="Google Shape;804;p26"/>
            <p:cNvPicPr preferRelativeResize="0"/>
            <p:nvPr/>
          </p:nvPicPr>
          <p:blipFill rotWithShape="1">
            <a:blip r:embed="rId118">
              <a:alphaModFix/>
            </a:blip>
            <a:srcRect/>
            <a:stretch/>
          </p:blipFill>
          <p:spPr>
            <a:xfrm>
              <a:off x="10652870" y="5158737"/>
              <a:ext cx="254910" cy="321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5" name="Google Shape;805;p26"/>
            <p:cNvPicPr preferRelativeResize="0"/>
            <p:nvPr/>
          </p:nvPicPr>
          <p:blipFill rotWithShape="1">
            <a:blip r:embed="rId119">
              <a:alphaModFix/>
            </a:blip>
            <a:srcRect/>
            <a:stretch/>
          </p:blipFill>
          <p:spPr>
            <a:xfrm>
              <a:off x="11174089" y="5178862"/>
              <a:ext cx="321991" cy="2817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6" name="Google Shape;806;p26"/>
            <p:cNvPicPr preferRelativeResize="0"/>
            <p:nvPr/>
          </p:nvPicPr>
          <p:blipFill rotWithShape="1">
            <a:blip r:embed="rId96">
              <a:alphaModFix/>
            </a:blip>
            <a:srcRect/>
            <a:stretch/>
          </p:blipFill>
          <p:spPr>
            <a:xfrm flipH="1">
              <a:off x="8462455" y="5846339"/>
              <a:ext cx="281742" cy="2549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1" name="Google Shape;811;p27"/>
          <p:cNvPicPr preferRelativeResize="0"/>
          <p:nvPr/>
        </p:nvPicPr>
        <p:blipFill rotWithShape="1">
          <a:blip r:embed="rId3">
            <a:alphaModFix/>
          </a:blip>
          <a:srcRect l="20473" t="26084" r="9289" b="2608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27"/>
          <p:cNvSpPr txBox="1">
            <a:spLocks noGrp="1"/>
          </p:cNvSpPr>
          <p:nvPr>
            <p:ph type="title"/>
          </p:nvPr>
        </p:nvSpPr>
        <p:spPr>
          <a:xfrm>
            <a:off x="603172" y="1119966"/>
            <a:ext cx="5983608" cy="2742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600"/>
              <a:buFont typeface="Play"/>
              <a:buNone/>
            </a:pPr>
            <a:r>
              <a:rPr lang="ru-RU">
                <a:solidFill>
                  <a:schemeClr val="lt2"/>
                </a:solidFill>
              </a:rPr>
              <a:t>Примеры текстовых слайдов</a:t>
            </a:r>
            <a:endParaRPr/>
          </a:p>
        </p:txBody>
      </p:sp>
      <p:sp>
        <p:nvSpPr>
          <p:cNvPr id="813" name="Google Shape;813;p27"/>
          <p:cNvSpPr/>
          <p:nvPr/>
        </p:nvSpPr>
        <p:spPr>
          <a:xfrm>
            <a:off x="658813" y="5548708"/>
            <a:ext cx="189326" cy="18932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27"/>
          <p:cNvSpPr/>
          <p:nvPr/>
        </p:nvSpPr>
        <p:spPr>
          <a:xfrm>
            <a:off x="1182274" y="5548708"/>
            <a:ext cx="189326" cy="18932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27"/>
          <p:cNvSpPr/>
          <p:nvPr/>
        </p:nvSpPr>
        <p:spPr>
          <a:xfrm>
            <a:off x="1705735" y="5548708"/>
            <a:ext cx="189326" cy="18932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27"/>
          <p:cNvSpPr/>
          <p:nvPr/>
        </p:nvSpPr>
        <p:spPr>
          <a:xfrm>
            <a:off x="2229196" y="5548708"/>
            <a:ext cx="189326" cy="18932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27"/>
          <p:cNvSpPr/>
          <p:nvPr/>
        </p:nvSpPr>
        <p:spPr>
          <a:xfrm>
            <a:off x="2752657" y="5548708"/>
            <a:ext cx="189326" cy="189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" name="Google Shape;822;p28"/>
          <p:cNvPicPr preferRelativeResize="0"/>
          <p:nvPr/>
        </p:nvPicPr>
        <p:blipFill rotWithShape="1">
          <a:blip r:embed="rId3">
            <a:alphaModFix/>
          </a:blip>
          <a:srcRect l="17952" t="11073" r="98" b="15146"/>
          <a:stretch/>
        </p:blipFill>
        <p:spPr>
          <a:xfrm>
            <a:off x="5245100" y="288699"/>
            <a:ext cx="7874000" cy="6009408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28"/>
          <p:cNvSpPr txBox="1">
            <a:spLocks noGrp="1"/>
          </p:cNvSpPr>
          <p:nvPr>
            <p:ph type="title"/>
          </p:nvPr>
        </p:nvSpPr>
        <p:spPr>
          <a:xfrm>
            <a:off x="658813" y="1838500"/>
            <a:ext cx="7434791" cy="31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ru-RU" sz="4400">
                <a:solidFill>
                  <a:schemeClr val="dk1"/>
                </a:solidFill>
              </a:rPr>
              <a:t>VK и Сбер запускают </a:t>
            </a:r>
            <a:br>
              <a:rPr lang="ru-RU" sz="4400">
                <a:solidFill>
                  <a:schemeClr val="dk1"/>
                </a:solidFill>
              </a:rPr>
            </a:br>
            <a:r>
              <a:rPr lang="ru-RU" sz="4400">
                <a:solidFill>
                  <a:schemeClr val="dk1"/>
                </a:solidFill>
              </a:rPr>
              <a:t>на базе Ситимобила единую службу бесплатного такси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29"/>
          <p:cNvSpPr/>
          <p:nvPr/>
        </p:nvSpPr>
        <p:spPr>
          <a:xfrm>
            <a:off x="4159250" y="1479550"/>
            <a:ext cx="3898900" cy="38989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29"/>
          <p:cNvSpPr txBox="1">
            <a:spLocks noGrp="1"/>
          </p:cNvSpPr>
          <p:nvPr>
            <p:ph type="title"/>
          </p:nvPr>
        </p:nvSpPr>
        <p:spPr>
          <a:xfrm>
            <a:off x="4308816" y="2622416"/>
            <a:ext cx="3574368" cy="1613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Заголовок + 4 преимущества</a:t>
            </a:r>
            <a:endParaRPr/>
          </a:p>
        </p:txBody>
      </p:sp>
      <p:sp>
        <p:nvSpPr>
          <p:cNvPr id="830" name="Google Shape;830;p29"/>
          <p:cNvSpPr/>
          <p:nvPr/>
        </p:nvSpPr>
        <p:spPr>
          <a:xfrm>
            <a:off x="4509864" y="2114550"/>
            <a:ext cx="172132" cy="172132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29"/>
          <p:cNvSpPr/>
          <p:nvPr/>
        </p:nvSpPr>
        <p:spPr>
          <a:xfrm>
            <a:off x="4509864" y="4578350"/>
            <a:ext cx="172132" cy="172132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29"/>
          <p:cNvSpPr/>
          <p:nvPr/>
        </p:nvSpPr>
        <p:spPr>
          <a:xfrm>
            <a:off x="7519764" y="2114550"/>
            <a:ext cx="172132" cy="172132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29"/>
          <p:cNvSpPr/>
          <p:nvPr/>
        </p:nvSpPr>
        <p:spPr>
          <a:xfrm>
            <a:off x="7519764" y="4578350"/>
            <a:ext cx="172132" cy="172132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29"/>
          <p:cNvSpPr txBox="1"/>
          <p:nvPr/>
        </p:nvSpPr>
        <p:spPr>
          <a:xfrm>
            <a:off x="8112125" y="1670771"/>
            <a:ext cx="2495059" cy="1059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Описание под буллитом (в три строки и больше)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29"/>
          <p:cNvSpPr txBox="1"/>
          <p:nvPr/>
        </p:nvSpPr>
        <p:spPr>
          <a:xfrm>
            <a:off x="8112125" y="4325071"/>
            <a:ext cx="2495059" cy="1059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Описание под буллитом (в три строки и больше)</a:t>
            </a:r>
            <a:endParaRPr/>
          </a:p>
        </p:txBody>
      </p:sp>
      <p:sp>
        <p:nvSpPr>
          <p:cNvPr id="836" name="Google Shape;836;p29"/>
          <p:cNvSpPr txBox="1"/>
          <p:nvPr/>
        </p:nvSpPr>
        <p:spPr>
          <a:xfrm>
            <a:off x="1622916" y="1670771"/>
            <a:ext cx="2495059" cy="1059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Описание под буллитом (в три строки и больше)</a:t>
            </a:r>
            <a:endParaRPr/>
          </a:p>
        </p:txBody>
      </p:sp>
      <p:sp>
        <p:nvSpPr>
          <p:cNvPr id="837" name="Google Shape;837;p29"/>
          <p:cNvSpPr txBox="1"/>
          <p:nvPr/>
        </p:nvSpPr>
        <p:spPr>
          <a:xfrm>
            <a:off x="1622916" y="4325071"/>
            <a:ext cx="2495059" cy="1059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Описание под буллитом (в три строки и больше)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F83AD88-DA70-CC68-4256-1F747DC2EF1F}"/>
              </a:ext>
            </a:extLst>
          </p:cNvPr>
          <p:cNvSpPr/>
          <p:nvPr/>
        </p:nvSpPr>
        <p:spPr>
          <a:xfrm>
            <a:off x="9066505" y="3931312"/>
            <a:ext cx="1404645" cy="4616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A8592EF-C79C-28FA-4E54-A3F4E9ECC0D9}"/>
              </a:ext>
            </a:extLst>
          </p:cNvPr>
          <p:cNvSpPr/>
          <p:nvPr/>
        </p:nvSpPr>
        <p:spPr>
          <a:xfrm>
            <a:off x="7434555" y="3931314"/>
            <a:ext cx="1207795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84184CB-F014-C80B-5287-9FD58FC451DC}"/>
              </a:ext>
            </a:extLst>
          </p:cNvPr>
          <p:cNvSpPr/>
          <p:nvPr/>
        </p:nvSpPr>
        <p:spPr>
          <a:xfrm>
            <a:off x="6213565" y="3931315"/>
            <a:ext cx="115388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F08A523-88FE-2BCB-66EE-9F6AF929CC4B}"/>
              </a:ext>
            </a:extLst>
          </p:cNvPr>
          <p:cNvSpPr/>
          <p:nvPr/>
        </p:nvSpPr>
        <p:spPr>
          <a:xfrm>
            <a:off x="4378053" y="3931313"/>
            <a:ext cx="870857" cy="46166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379" name="Google Shape;379;p3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 dirty="0"/>
              <a:t>Описание проблемы/задачи</a:t>
            </a:r>
            <a:endParaRPr dirty="0"/>
          </a:p>
        </p:txBody>
      </p:sp>
      <p:sp>
        <p:nvSpPr>
          <p:cNvPr id="381" name="Google Shape;381;p3"/>
          <p:cNvSpPr/>
          <p:nvPr/>
        </p:nvSpPr>
        <p:spPr>
          <a:xfrm>
            <a:off x="671515" y="2678282"/>
            <a:ext cx="1993308" cy="83024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Прикладная задача</a:t>
            </a:r>
            <a:endParaRPr dirty="0"/>
          </a:p>
        </p:txBody>
      </p:sp>
      <p:sp>
        <p:nvSpPr>
          <p:cNvPr id="382" name="Google Shape;382;p3"/>
          <p:cNvSpPr/>
          <p:nvPr/>
        </p:nvSpPr>
        <p:spPr>
          <a:xfrm>
            <a:off x="671514" y="5455002"/>
            <a:ext cx="1993308" cy="83024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Перспективная задача</a:t>
            </a:r>
            <a:endParaRPr dirty="0"/>
          </a:p>
        </p:txBody>
      </p:sp>
      <p:sp>
        <p:nvSpPr>
          <p:cNvPr id="384" name="Google Shape;384;p3"/>
          <p:cNvSpPr txBox="1"/>
          <p:nvPr/>
        </p:nvSpPr>
        <p:spPr>
          <a:xfrm>
            <a:off x="671512" y="1717226"/>
            <a:ext cx="10874375" cy="682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/>
              <a:t>Задача: реализовать полное семантическое описание текстового фрагмента на </a:t>
            </a:r>
            <a:r>
              <a:rPr lang="ru-RU" sz="1800" dirty="0" err="1"/>
              <a:t>низкоресурсном</a:t>
            </a:r>
            <a:r>
              <a:rPr lang="ru-RU" sz="1800" dirty="0"/>
              <a:t> языке тюркской группы.</a:t>
            </a:r>
            <a:endParaRPr sz="1800" dirty="0"/>
          </a:p>
        </p:txBody>
      </p:sp>
      <p:sp>
        <p:nvSpPr>
          <p:cNvPr id="385" name="Google Shape;385;p3"/>
          <p:cNvSpPr/>
          <p:nvPr/>
        </p:nvSpPr>
        <p:spPr>
          <a:xfrm>
            <a:off x="3265841" y="2678282"/>
            <a:ext cx="8280046" cy="830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algn="ctr"/>
            <a:r>
              <a:rPr lang="ru-RU" sz="1600" dirty="0">
                <a:solidFill>
                  <a:schemeClr val="tx2"/>
                </a:solidFill>
              </a:rPr>
              <a:t>Реализовать полное семантическое описание текстового фрагмента на </a:t>
            </a:r>
            <a:r>
              <a:rPr lang="ru-RU" sz="1600" dirty="0" err="1">
                <a:solidFill>
                  <a:schemeClr val="tx2"/>
                </a:solidFill>
              </a:rPr>
              <a:t>низкоресурсном</a:t>
            </a:r>
            <a:r>
              <a:rPr lang="ru-RU" sz="1600" dirty="0">
                <a:solidFill>
                  <a:schemeClr val="tx2"/>
                </a:solidFill>
              </a:rPr>
              <a:t> языке тюркской группы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386" name="Google Shape;386;p3"/>
          <p:cNvSpPr/>
          <p:nvPr/>
        </p:nvSpPr>
        <p:spPr>
          <a:xfrm>
            <a:off x="3265840" y="5455002"/>
            <a:ext cx="8267348" cy="8302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Понимание и генерация текстов на естественном языке</a:t>
            </a:r>
            <a:endParaRPr dirty="0"/>
          </a:p>
        </p:txBody>
      </p:sp>
      <p:cxnSp>
        <p:nvCxnSpPr>
          <p:cNvPr id="391" name="Google Shape;391;p3"/>
          <p:cNvCxnSpPr>
            <a:cxnSpLocks/>
            <a:stCxn id="381" idx="3"/>
            <a:endCxn id="385" idx="1"/>
          </p:cNvCxnSpPr>
          <p:nvPr/>
        </p:nvCxnSpPr>
        <p:spPr>
          <a:xfrm>
            <a:off x="2664823" y="3093403"/>
            <a:ext cx="601018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lg" len="lg"/>
          </a:ln>
        </p:spPr>
      </p:cxnSp>
      <p:cxnSp>
        <p:nvCxnSpPr>
          <p:cNvPr id="392" name="Google Shape;392;p3"/>
          <p:cNvCxnSpPr>
            <a:cxnSpLocks/>
            <a:stCxn id="382" idx="3"/>
            <a:endCxn id="386" idx="1"/>
          </p:cNvCxnSpPr>
          <p:nvPr/>
        </p:nvCxnSpPr>
        <p:spPr>
          <a:xfrm>
            <a:off x="2664822" y="5870123"/>
            <a:ext cx="601018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lg" len="lg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678C63-018A-1E20-2620-4B5AFE0C4AEB}"/>
              </a:ext>
            </a:extLst>
          </p:cNvPr>
          <p:cNvSpPr txBox="1"/>
          <p:nvPr/>
        </p:nvSpPr>
        <p:spPr>
          <a:xfrm>
            <a:off x="4052701" y="3924658"/>
            <a:ext cx="692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Петр </a:t>
            </a:r>
            <a:r>
              <a:rPr lang="ru-RU" sz="2400" b="1" u="sng" dirty="0"/>
              <a:t>купил</a:t>
            </a:r>
            <a:r>
              <a:rPr lang="ru-RU" sz="2400" b="1" dirty="0"/>
              <a:t> яблоко у Ивана за 5 рублей.</a:t>
            </a:r>
          </a:p>
        </p:txBody>
      </p:sp>
      <p:cxnSp>
        <p:nvCxnSpPr>
          <p:cNvPr id="11" name="Google Shape;391;p3">
            <a:extLst>
              <a:ext uri="{FF2B5EF4-FFF2-40B4-BE49-F238E27FC236}">
                <a16:creationId xmlns:a16="http://schemas.microsoft.com/office/drawing/2014/main" id="{A16EF5FE-7942-149F-E82E-3E4CA38CD3F3}"/>
              </a:ext>
            </a:extLst>
          </p:cNvPr>
          <p:cNvCxnSpPr>
            <a:cxnSpLocks/>
          </p:cNvCxnSpPr>
          <p:nvPr/>
        </p:nvCxnSpPr>
        <p:spPr>
          <a:xfrm>
            <a:off x="4817473" y="4386323"/>
            <a:ext cx="0" cy="236477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lg" len="lg"/>
          </a:ln>
        </p:spPr>
      </p:cxnSp>
      <p:cxnSp>
        <p:nvCxnSpPr>
          <p:cNvPr id="14" name="Google Shape;391;p3">
            <a:extLst>
              <a:ext uri="{FF2B5EF4-FFF2-40B4-BE49-F238E27FC236}">
                <a16:creationId xmlns:a16="http://schemas.microsoft.com/office/drawing/2014/main" id="{CCB1B67D-FDFB-C95D-C4BE-E32AFB419A45}"/>
              </a:ext>
            </a:extLst>
          </p:cNvPr>
          <p:cNvCxnSpPr>
            <a:cxnSpLocks/>
          </p:cNvCxnSpPr>
          <p:nvPr/>
        </p:nvCxnSpPr>
        <p:spPr>
          <a:xfrm>
            <a:off x="6811373" y="4392977"/>
            <a:ext cx="0" cy="236477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lg" len="lg"/>
          </a:ln>
        </p:spPr>
      </p:cxnSp>
      <p:cxnSp>
        <p:nvCxnSpPr>
          <p:cNvPr id="15" name="Google Shape;391;p3">
            <a:extLst>
              <a:ext uri="{FF2B5EF4-FFF2-40B4-BE49-F238E27FC236}">
                <a16:creationId xmlns:a16="http://schemas.microsoft.com/office/drawing/2014/main" id="{2D7B0168-6A37-0E5B-A9A0-D040DE06B75F}"/>
              </a:ext>
            </a:extLst>
          </p:cNvPr>
          <p:cNvCxnSpPr>
            <a:cxnSpLocks/>
          </p:cNvCxnSpPr>
          <p:nvPr/>
        </p:nvCxnSpPr>
        <p:spPr>
          <a:xfrm>
            <a:off x="8036923" y="4386323"/>
            <a:ext cx="0" cy="236477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lg" len="lg"/>
          </a:ln>
        </p:spPr>
      </p:cxnSp>
      <p:cxnSp>
        <p:nvCxnSpPr>
          <p:cNvPr id="16" name="Google Shape;391;p3">
            <a:extLst>
              <a:ext uri="{FF2B5EF4-FFF2-40B4-BE49-F238E27FC236}">
                <a16:creationId xmlns:a16="http://schemas.microsoft.com/office/drawing/2014/main" id="{3C1BCF84-18F7-7EA5-86EB-2A6E74DDED24}"/>
              </a:ext>
            </a:extLst>
          </p:cNvPr>
          <p:cNvCxnSpPr>
            <a:cxnSpLocks/>
          </p:cNvCxnSpPr>
          <p:nvPr/>
        </p:nvCxnSpPr>
        <p:spPr>
          <a:xfrm>
            <a:off x="9840323" y="4392977"/>
            <a:ext cx="0" cy="236477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lg" len="lg"/>
          </a:ln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472D1B4-D71D-E91A-96B4-50931844CDD8}"/>
              </a:ext>
            </a:extLst>
          </p:cNvPr>
          <p:cNvSpPr txBox="1"/>
          <p:nvPr/>
        </p:nvSpPr>
        <p:spPr>
          <a:xfrm>
            <a:off x="4331317" y="4541501"/>
            <a:ext cx="5965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/>
              <a:t>покупатель                       товар           продавец                         цена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30"/>
          <p:cNvSpPr txBox="1">
            <a:spLocks noGrp="1"/>
          </p:cNvSpPr>
          <p:nvPr>
            <p:ph type="title"/>
          </p:nvPr>
        </p:nvSpPr>
        <p:spPr>
          <a:xfrm>
            <a:off x="677863" y="692150"/>
            <a:ext cx="10874375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Заголовок — ключевая мысль слайда</a:t>
            </a:r>
            <a:endParaRPr/>
          </a:p>
        </p:txBody>
      </p:sp>
      <p:grpSp>
        <p:nvGrpSpPr>
          <p:cNvPr id="843" name="Google Shape;843;p30"/>
          <p:cNvGrpSpPr/>
          <p:nvPr/>
        </p:nvGrpSpPr>
        <p:grpSpPr>
          <a:xfrm>
            <a:off x="658812" y="2232530"/>
            <a:ext cx="10639190" cy="3299588"/>
            <a:chOff x="658812" y="2232530"/>
            <a:chExt cx="9830124" cy="3048668"/>
          </a:xfrm>
        </p:grpSpPr>
        <p:sp>
          <p:nvSpPr>
            <p:cNvPr id="844" name="Google Shape;844;p30"/>
            <p:cNvSpPr txBox="1"/>
            <p:nvPr/>
          </p:nvSpPr>
          <p:spPr>
            <a:xfrm>
              <a:off x="3165571" y="3260026"/>
              <a:ext cx="2311424" cy="20211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norm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lang="ru-RU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Описание второго преимущества или шага (в три строки </a:t>
              </a:r>
              <a:br>
                <a:rPr lang="ru-RU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ru-RU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и больше)</a:t>
              </a:r>
              <a:endParaRPr/>
            </a:p>
          </p:txBody>
        </p:sp>
        <p:sp>
          <p:nvSpPr>
            <p:cNvPr id="845" name="Google Shape;845;p30"/>
            <p:cNvSpPr txBox="1"/>
            <p:nvPr/>
          </p:nvSpPr>
          <p:spPr>
            <a:xfrm>
              <a:off x="5671541" y="3260026"/>
              <a:ext cx="2311424" cy="20211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norm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lang="ru-RU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Описание третьего преимущества или шага (в три строки </a:t>
              </a:r>
              <a:br>
                <a:rPr lang="ru-RU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ru-RU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и больше)</a:t>
              </a:r>
              <a:endParaRPr/>
            </a:p>
          </p:txBody>
        </p:sp>
        <p:sp>
          <p:nvSpPr>
            <p:cNvPr id="846" name="Google Shape;846;p30"/>
            <p:cNvSpPr txBox="1"/>
            <p:nvPr/>
          </p:nvSpPr>
          <p:spPr>
            <a:xfrm>
              <a:off x="8177512" y="3260026"/>
              <a:ext cx="2311424" cy="19766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norm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lang="ru-RU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Описание четвертого преимущества или шага (в три строки </a:t>
              </a:r>
              <a:br>
                <a:rPr lang="ru-RU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ru-RU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и больше)</a:t>
              </a:r>
              <a:endParaRPr/>
            </a:p>
          </p:txBody>
        </p:sp>
        <p:sp>
          <p:nvSpPr>
            <p:cNvPr id="847" name="Google Shape;847;p30"/>
            <p:cNvSpPr txBox="1"/>
            <p:nvPr/>
          </p:nvSpPr>
          <p:spPr>
            <a:xfrm>
              <a:off x="658812" y="3260026"/>
              <a:ext cx="2312510" cy="20211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norm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lang="ru-RU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Описание первого преимущества или шага (в три строки </a:t>
              </a:r>
              <a:br>
                <a:rPr lang="ru-RU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ru-RU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и больше)</a:t>
              </a:r>
              <a:endParaRPr/>
            </a:p>
          </p:txBody>
        </p:sp>
        <p:sp>
          <p:nvSpPr>
            <p:cNvPr id="848" name="Google Shape;848;p30"/>
            <p:cNvSpPr/>
            <p:nvPr/>
          </p:nvSpPr>
          <p:spPr>
            <a:xfrm>
              <a:off x="658813" y="2232530"/>
              <a:ext cx="800791" cy="8007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3200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1</a:t>
              </a:r>
              <a:endParaRPr/>
            </a:p>
          </p:txBody>
        </p:sp>
        <p:sp>
          <p:nvSpPr>
            <p:cNvPr id="849" name="Google Shape;849;p30"/>
            <p:cNvSpPr/>
            <p:nvPr/>
          </p:nvSpPr>
          <p:spPr>
            <a:xfrm>
              <a:off x="3165047" y="2232530"/>
              <a:ext cx="800791" cy="8007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3200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2</a:t>
              </a:r>
              <a:endParaRPr/>
            </a:p>
          </p:txBody>
        </p:sp>
        <p:sp>
          <p:nvSpPr>
            <p:cNvPr id="850" name="Google Shape;850;p30"/>
            <p:cNvSpPr/>
            <p:nvPr/>
          </p:nvSpPr>
          <p:spPr>
            <a:xfrm>
              <a:off x="5671280" y="2232530"/>
              <a:ext cx="800790" cy="8007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3200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3</a:t>
              </a:r>
              <a:endParaRPr/>
            </a:p>
          </p:txBody>
        </p:sp>
        <p:sp>
          <p:nvSpPr>
            <p:cNvPr id="851" name="Google Shape;851;p30"/>
            <p:cNvSpPr/>
            <p:nvPr/>
          </p:nvSpPr>
          <p:spPr>
            <a:xfrm>
              <a:off x="8177512" y="2232530"/>
              <a:ext cx="800791" cy="8007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3200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4</a:t>
              </a: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31"/>
          <p:cNvSpPr txBox="1">
            <a:spLocks noGrp="1"/>
          </p:cNvSpPr>
          <p:nvPr>
            <p:ph type="title"/>
          </p:nvPr>
        </p:nvSpPr>
        <p:spPr>
          <a:xfrm>
            <a:off x="677863" y="692150"/>
            <a:ext cx="10874375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Заголовок — ключевая мысль слайда</a:t>
            </a:r>
            <a:endParaRPr/>
          </a:p>
        </p:txBody>
      </p:sp>
      <p:grpSp>
        <p:nvGrpSpPr>
          <p:cNvPr id="857" name="Google Shape;857;p31"/>
          <p:cNvGrpSpPr/>
          <p:nvPr/>
        </p:nvGrpSpPr>
        <p:grpSpPr>
          <a:xfrm>
            <a:off x="658813" y="2232530"/>
            <a:ext cx="11026909" cy="3299588"/>
            <a:chOff x="658813" y="2232530"/>
            <a:chExt cx="10188356" cy="3048668"/>
          </a:xfrm>
        </p:grpSpPr>
        <p:sp>
          <p:nvSpPr>
            <p:cNvPr id="858" name="Google Shape;858;p31"/>
            <p:cNvSpPr txBox="1"/>
            <p:nvPr/>
          </p:nvSpPr>
          <p:spPr>
            <a:xfrm>
              <a:off x="2773153" y="3260026"/>
              <a:ext cx="1803922" cy="20211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norm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lang="ru-RU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Описание </a:t>
              </a:r>
              <a:br>
                <a:rPr lang="ru-RU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ru-RU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второго преимущества или шага (в три строки и больше)</a:t>
              </a:r>
              <a:endParaRPr/>
            </a:p>
          </p:txBody>
        </p:sp>
        <p:sp>
          <p:nvSpPr>
            <p:cNvPr id="859" name="Google Shape;859;p31"/>
            <p:cNvSpPr txBox="1"/>
            <p:nvPr/>
          </p:nvSpPr>
          <p:spPr>
            <a:xfrm>
              <a:off x="4947852" y="3260026"/>
              <a:ext cx="1803922" cy="20211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norm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lang="ru-RU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Описание третьего преимущества или шага (в три строки и больше)</a:t>
              </a:r>
              <a:endParaRPr/>
            </a:p>
          </p:txBody>
        </p:sp>
        <p:sp>
          <p:nvSpPr>
            <p:cNvPr id="860" name="Google Shape;860;p31"/>
            <p:cNvSpPr txBox="1"/>
            <p:nvPr/>
          </p:nvSpPr>
          <p:spPr>
            <a:xfrm>
              <a:off x="6973000" y="3260026"/>
              <a:ext cx="1803922" cy="19766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norm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lang="ru-RU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Описание четвертого преимущества или шага (в три строки и больше)</a:t>
              </a:r>
              <a:endParaRPr/>
            </a:p>
          </p:txBody>
        </p:sp>
        <p:sp>
          <p:nvSpPr>
            <p:cNvPr id="861" name="Google Shape;861;p31"/>
            <p:cNvSpPr txBox="1"/>
            <p:nvPr/>
          </p:nvSpPr>
          <p:spPr>
            <a:xfrm>
              <a:off x="9043247" y="3260026"/>
              <a:ext cx="1803922" cy="20211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norm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lang="ru-RU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Описание </a:t>
              </a:r>
              <a:br>
                <a:rPr lang="ru-RU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ru-RU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пятого преимущества или шага (в три строки и больше)</a:t>
              </a:r>
              <a:endParaRPr/>
            </a:p>
          </p:txBody>
        </p:sp>
        <p:sp>
          <p:nvSpPr>
            <p:cNvPr id="862" name="Google Shape;862;p31"/>
            <p:cNvSpPr txBox="1"/>
            <p:nvPr/>
          </p:nvSpPr>
          <p:spPr>
            <a:xfrm>
              <a:off x="658813" y="3260026"/>
              <a:ext cx="1804769" cy="20211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norm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lang="ru-RU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Описание </a:t>
              </a:r>
              <a:br>
                <a:rPr lang="ru-RU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ru-RU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первого преимущества или шага (в три строки и больше)</a:t>
              </a:r>
              <a:endParaRPr/>
            </a:p>
          </p:txBody>
        </p:sp>
        <p:sp>
          <p:nvSpPr>
            <p:cNvPr id="863" name="Google Shape;863;p31"/>
            <p:cNvSpPr/>
            <p:nvPr/>
          </p:nvSpPr>
          <p:spPr>
            <a:xfrm>
              <a:off x="658813" y="2232530"/>
              <a:ext cx="800791" cy="8007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3200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1</a:t>
              </a:r>
              <a:endParaRPr/>
            </a:p>
          </p:txBody>
        </p:sp>
        <p:sp>
          <p:nvSpPr>
            <p:cNvPr id="864" name="Google Shape;864;p31"/>
            <p:cNvSpPr/>
            <p:nvPr/>
          </p:nvSpPr>
          <p:spPr>
            <a:xfrm>
              <a:off x="2773153" y="2232530"/>
              <a:ext cx="800791" cy="8007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3200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2</a:t>
              </a:r>
              <a:endParaRPr/>
            </a:p>
          </p:txBody>
        </p:sp>
        <p:sp>
          <p:nvSpPr>
            <p:cNvPr id="865" name="Google Shape;865;p31"/>
            <p:cNvSpPr/>
            <p:nvPr/>
          </p:nvSpPr>
          <p:spPr>
            <a:xfrm>
              <a:off x="4947852" y="2232530"/>
              <a:ext cx="800790" cy="8007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3200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3</a:t>
              </a:r>
              <a:endParaRPr/>
            </a:p>
          </p:txBody>
        </p:sp>
        <p:sp>
          <p:nvSpPr>
            <p:cNvPr id="866" name="Google Shape;866;p31"/>
            <p:cNvSpPr/>
            <p:nvPr/>
          </p:nvSpPr>
          <p:spPr>
            <a:xfrm>
              <a:off x="6973000" y="2232530"/>
              <a:ext cx="800791" cy="8007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3200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4</a:t>
              </a:r>
              <a:endParaRPr/>
            </a:p>
          </p:txBody>
        </p:sp>
        <p:sp>
          <p:nvSpPr>
            <p:cNvPr id="867" name="Google Shape;867;p31"/>
            <p:cNvSpPr/>
            <p:nvPr/>
          </p:nvSpPr>
          <p:spPr>
            <a:xfrm>
              <a:off x="9043247" y="2238880"/>
              <a:ext cx="800791" cy="8007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3200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5</a:t>
              </a: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32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165527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Заголовок слайда </a:t>
            </a:r>
            <a:br>
              <a:rPr lang="ru-RU"/>
            </a:br>
            <a:r>
              <a:rPr lang="ru-RU"/>
              <a:t>и несколько </a:t>
            </a:r>
            <a:br>
              <a:rPr lang="ru-RU"/>
            </a:br>
            <a:r>
              <a:rPr lang="ru-RU"/>
              <a:t>важных тезисов</a:t>
            </a:r>
            <a:endParaRPr/>
          </a:p>
        </p:txBody>
      </p:sp>
      <p:sp>
        <p:nvSpPr>
          <p:cNvPr id="873" name="Google Shape;873;p32"/>
          <p:cNvSpPr txBox="1"/>
          <p:nvPr/>
        </p:nvSpPr>
        <p:spPr>
          <a:xfrm>
            <a:off x="6096000" y="1279489"/>
            <a:ext cx="2455431" cy="1231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Описание первого преимущества или шага (в три строки </a:t>
            </a:r>
            <a:b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 больше)</a:t>
            </a:r>
            <a:endParaRPr/>
          </a:p>
        </p:txBody>
      </p:sp>
      <p:sp>
        <p:nvSpPr>
          <p:cNvPr id="874" name="Google Shape;874;p32"/>
          <p:cNvSpPr txBox="1"/>
          <p:nvPr/>
        </p:nvSpPr>
        <p:spPr>
          <a:xfrm>
            <a:off x="6096000" y="3283279"/>
            <a:ext cx="2455431" cy="1231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Описание второго преимущества или шага (в три строки </a:t>
            </a:r>
            <a:b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 больше)</a:t>
            </a:r>
            <a:endParaRPr/>
          </a:p>
        </p:txBody>
      </p:sp>
      <p:sp>
        <p:nvSpPr>
          <p:cNvPr id="875" name="Google Shape;875;p32"/>
          <p:cNvSpPr txBox="1"/>
          <p:nvPr/>
        </p:nvSpPr>
        <p:spPr>
          <a:xfrm>
            <a:off x="6096000" y="5281328"/>
            <a:ext cx="2455431" cy="1231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Описание третьего преимущества или шага (в три строки </a:t>
            </a:r>
            <a:b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 больше)</a:t>
            </a:r>
            <a:endParaRPr/>
          </a:p>
        </p:txBody>
      </p:sp>
      <p:sp>
        <p:nvSpPr>
          <p:cNvPr id="876" name="Google Shape;876;p32"/>
          <p:cNvSpPr txBox="1"/>
          <p:nvPr/>
        </p:nvSpPr>
        <p:spPr>
          <a:xfrm>
            <a:off x="8796338" y="1279489"/>
            <a:ext cx="2455431" cy="1231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Описание четвертого преимущества или шага (в три строки </a:t>
            </a:r>
            <a:b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 больше)</a:t>
            </a:r>
            <a:endParaRPr/>
          </a:p>
        </p:txBody>
      </p:sp>
      <p:sp>
        <p:nvSpPr>
          <p:cNvPr id="877" name="Google Shape;877;p32"/>
          <p:cNvSpPr txBox="1"/>
          <p:nvPr/>
        </p:nvSpPr>
        <p:spPr>
          <a:xfrm>
            <a:off x="8796338" y="3283279"/>
            <a:ext cx="2455431" cy="1231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Описание пятого преимущества или шага (в три строки </a:t>
            </a:r>
            <a:b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 больше)</a:t>
            </a:r>
            <a:endParaRPr/>
          </a:p>
        </p:txBody>
      </p:sp>
      <p:sp>
        <p:nvSpPr>
          <p:cNvPr id="878" name="Google Shape;878;p32"/>
          <p:cNvSpPr txBox="1"/>
          <p:nvPr/>
        </p:nvSpPr>
        <p:spPr>
          <a:xfrm>
            <a:off x="8796338" y="5281328"/>
            <a:ext cx="2455431" cy="1231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Описание шестого преимущества или шага (в три строки </a:t>
            </a:r>
            <a:b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 больше)</a:t>
            </a:r>
            <a:endParaRPr/>
          </a:p>
        </p:txBody>
      </p:sp>
      <p:sp>
        <p:nvSpPr>
          <p:cNvPr id="879" name="Google Shape;879;p32"/>
          <p:cNvSpPr/>
          <p:nvPr/>
        </p:nvSpPr>
        <p:spPr>
          <a:xfrm>
            <a:off x="6108701" y="692151"/>
            <a:ext cx="482600" cy="482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1</a:t>
            </a:r>
            <a:endParaRPr/>
          </a:p>
        </p:txBody>
      </p:sp>
      <p:sp>
        <p:nvSpPr>
          <p:cNvPr id="880" name="Google Shape;880;p32"/>
          <p:cNvSpPr/>
          <p:nvPr/>
        </p:nvSpPr>
        <p:spPr>
          <a:xfrm>
            <a:off x="6108701" y="2705100"/>
            <a:ext cx="482600" cy="482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2</a:t>
            </a:r>
            <a:endParaRPr/>
          </a:p>
        </p:txBody>
      </p:sp>
      <p:sp>
        <p:nvSpPr>
          <p:cNvPr id="881" name="Google Shape;881;p32"/>
          <p:cNvSpPr/>
          <p:nvPr/>
        </p:nvSpPr>
        <p:spPr>
          <a:xfrm>
            <a:off x="6108701" y="4718049"/>
            <a:ext cx="482600" cy="482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3</a:t>
            </a:r>
            <a:endParaRPr/>
          </a:p>
        </p:txBody>
      </p:sp>
      <p:sp>
        <p:nvSpPr>
          <p:cNvPr id="882" name="Google Shape;882;p32"/>
          <p:cNvSpPr/>
          <p:nvPr/>
        </p:nvSpPr>
        <p:spPr>
          <a:xfrm>
            <a:off x="8801101" y="692151"/>
            <a:ext cx="482600" cy="482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4</a:t>
            </a:r>
            <a:endParaRPr/>
          </a:p>
        </p:txBody>
      </p:sp>
      <p:sp>
        <p:nvSpPr>
          <p:cNvPr id="883" name="Google Shape;883;p32"/>
          <p:cNvSpPr/>
          <p:nvPr/>
        </p:nvSpPr>
        <p:spPr>
          <a:xfrm>
            <a:off x="8801101" y="2705100"/>
            <a:ext cx="482600" cy="482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5</a:t>
            </a:r>
            <a:endParaRPr/>
          </a:p>
        </p:txBody>
      </p:sp>
      <p:sp>
        <p:nvSpPr>
          <p:cNvPr id="884" name="Google Shape;884;p32"/>
          <p:cNvSpPr/>
          <p:nvPr/>
        </p:nvSpPr>
        <p:spPr>
          <a:xfrm>
            <a:off x="8801101" y="4718049"/>
            <a:ext cx="482600" cy="482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6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9" name="Google Shape;889;p33"/>
          <p:cNvPicPr preferRelativeResize="0"/>
          <p:nvPr/>
        </p:nvPicPr>
        <p:blipFill rotWithShape="1">
          <a:blip r:embed="rId3">
            <a:alphaModFix/>
          </a:blip>
          <a:srcRect l="48026" t="30440" r="98" b="31202"/>
          <a:stretch/>
        </p:blipFill>
        <p:spPr>
          <a:xfrm>
            <a:off x="0" y="1773238"/>
            <a:ext cx="7083565" cy="44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33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Заголовок — ключевая мысль слайда</a:t>
            </a:r>
            <a:endParaRPr/>
          </a:p>
        </p:txBody>
      </p:sp>
      <p:sp>
        <p:nvSpPr>
          <p:cNvPr id="891" name="Google Shape;891;p33"/>
          <p:cNvSpPr txBox="1">
            <a:spLocks noGrp="1"/>
          </p:cNvSpPr>
          <p:nvPr>
            <p:ph type="body" idx="2"/>
          </p:nvPr>
        </p:nvSpPr>
        <p:spPr>
          <a:xfrm>
            <a:off x="7026979" y="4251273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</a:pPr>
            <a:r>
              <a:rPr lang="ru-RU"/>
              <a:t>23</a:t>
            </a:r>
            <a:r>
              <a:rPr lang="ru-RU" sz="6600"/>
              <a:t>%</a:t>
            </a:r>
            <a:endParaRPr/>
          </a:p>
        </p:txBody>
      </p:sp>
      <p:sp>
        <p:nvSpPr>
          <p:cNvPr id="892" name="Google Shape;892;p33"/>
          <p:cNvSpPr txBox="1">
            <a:spLocks noGrp="1"/>
          </p:cNvSpPr>
          <p:nvPr>
            <p:ph type="body" idx="3"/>
          </p:nvPr>
        </p:nvSpPr>
        <p:spPr>
          <a:xfrm>
            <a:off x="7026979" y="5316033"/>
            <a:ext cx="4494461" cy="75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 sz="1600"/>
              <a:t>Объяснение этого показателя</a:t>
            </a:r>
            <a:endParaRPr/>
          </a:p>
        </p:txBody>
      </p:sp>
      <p:sp>
        <p:nvSpPr>
          <p:cNvPr id="893" name="Google Shape;893;p33"/>
          <p:cNvSpPr txBox="1">
            <a:spLocks noGrp="1"/>
          </p:cNvSpPr>
          <p:nvPr>
            <p:ph type="body" idx="4"/>
          </p:nvPr>
        </p:nvSpPr>
        <p:spPr>
          <a:xfrm>
            <a:off x="7025640" y="2139491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</a:pPr>
            <a:r>
              <a:rPr lang="ru-RU"/>
              <a:t>33</a:t>
            </a:r>
            <a:r>
              <a:rPr lang="ru-RU" sz="6600"/>
              <a:t>%</a:t>
            </a:r>
            <a:endParaRPr/>
          </a:p>
        </p:txBody>
      </p:sp>
      <p:sp>
        <p:nvSpPr>
          <p:cNvPr id="894" name="Google Shape;894;p33"/>
          <p:cNvSpPr txBox="1">
            <a:spLocks noGrp="1"/>
          </p:cNvSpPr>
          <p:nvPr>
            <p:ph type="body" idx="5"/>
          </p:nvPr>
        </p:nvSpPr>
        <p:spPr>
          <a:xfrm>
            <a:off x="7025641" y="3204251"/>
            <a:ext cx="4494461" cy="75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 sz="1600"/>
              <a:t>Объяснение этого показателя</a:t>
            </a:r>
            <a:endParaRPr/>
          </a:p>
        </p:txBody>
      </p:sp>
      <p:sp>
        <p:nvSpPr>
          <p:cNvPr id="895" name="Google Shape;895;p33"/>
          <p:cNvSpPr txBox="1"/>
          <p:nvPr/>
        </p:nvSpPr>
        <p:spPr>
          <a:xfrm>
            <a:off x="18692059" y="4674436"/>
            <a:ext cx="4304330" cy="67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33"/>
          <p:cNvSpPr txBox="1"/>
          <p:nvPr/>
        </p:nvSpPr>
        <p:spPr>
          <a:xfrm>
            <a:off x="546269" y="2591635"/>
            <a:ext cx="5417327" cy="243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00"/>
              <a:buFont typeface="Arial"/>
              <a:buNone/>
            </a:pPr>
            <a:r>
              <a:rPr lang="ru-RU" sz="239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43</a:t>
            </a:r>
            <a:r>
              <a:rPr lang="ru-RU" sz="13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%</a:t>
            </a:r>
            <a:endParaRPr/>
          </a:p>
        </p:txBody>
      </p:sp>
      <p:sp>
        <p:nvSpPr>
          <p:cNvPr id="897" name="Google Shape;897;p33"/>
          <p:cNvSpPr txBox="1"/>
          <p:nvPr/>
        </p:nvSpPr>
        <p:spPr>
          <a:xfrm>
            <a:off x="658813" y="5063934"/>
            <a:ext cx="5417326" cy="1149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Описание — что это за показатель?</a:t>
            </a:r>
            <a:endParaRPr sz="24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" name="Google Shape;902;p34"/>
          <p:cNvPicPr preferRelativeResize="0"/>
          <p:nvPr/>
        </p:nvPicPr>
        <p:blipFill rotWithShape="1">
          <a:blip r:embed="rId3">
            <a:alphaModFix/>
          </a:blip>
          <a:srcRect l="48026" t="30440" r="98" b="31202"/>
          <a:stretch/>
        </p:blipFill>
        <p:spPr>
          <a:xfrm>
            <a:off x="0" y="1773238"/>
            <a:ext cx="7083565" cy="44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34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Заголовок — ключевая мысль слайда</a:t>
            </a:r>
            <a:endParaRPr/>
          </a:p>
        </p:txBody>
      </p:sp>
      <p:sp>
        <p:nvSpPr>
          <p:cNvPr id="904" name="Google Shape;904;p34"/>
          <p:cNvSpPr txBox="1"/>
          <p:nvPr/>
        </p:nvSpPr>
        <p:spPr>
          <a:xfrm>
            <a:off x="18692059" y="4674436"/>
            <a:ext cx="4304330" cy="67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34"/>
          <p:cNvSpPr txBox="1"/>
          <p:nvPr/>
        </p:nvSpPr>
        <p:spPr>
          <a:xfrm>
            <a:off x="7083564" y="2176795"/>
            <a:ext cx="4449623" cy="355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Здесь можно дать детальный комментарий по цифрам. Наберите его вместо этого текста.</a:t>
            </a:r>
            <a:endParaRPr/>
          </a:p>
          <a:p>
            <a:pPr marL="0" marR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VK Почта обновила специальную кнопку для сохранения данных со смартфонов, улучшив скорость отправки файлов. С ее помощью в почту можно мгновенно переносить фотографии, заметки, ссылки и другой контент со смартфонов на IOS и Android.</a:t>
            </a:r>
            <a:endParaRPr/>
          </a:p>
        </p:txBody>
      </p:sp>
      <p:sp>
        <p:nvSpPr>
          <p:cNvPr id="906" name="Google Shape;906;p34"/>
          <p:cNvSpPr txBox="1"/>
          <p:nvPr/>
        </p:nvSpPr>
        <p:spPr>
          <a:xfrm>
            <a:off x="546269" y="2591635"/>
            <a:ext cx="5417327" cy="243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00"/>
              <a:buFont typeface="Arial"/>
              <a:buNone/>
            </a:pPr>
            <a:r>
              <a:rPr lang="ru-RU" sz="239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43</a:t>
            </a:r>
            <a:r>
              <a:rPr lang="ru-RU" sz="13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%</a:t>
            </a:r>
            <a:endParaRPr/>
          </a:p>
        </p:txBody>
      </p:sp>
      <p:sp>
        <p:nvSpPr>
          <p:cNvPr id="907" name="Google Shape;907;p34"/>
          <p:cNvSpPr txBox="1"/>
          <p:nvPr/>
        </p:nvSpPr>
        <p:spPr>
          <a:xfrm>
            <a:off x="658813" y="5063934"/>
            <a:ext cx="5417326" cy="1149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Описание — что это за показатель?</a:t>
            </a:r>
            <a:endParaRPr sz="24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35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Заголовок — ключевая мысль слайда</a:t>
            </a:r>
            <a:endParaRPr/>
          </a:p>
        </p:txBody>
      </p:sp>
      <p:sp>
        <p:nvSpPr>
          <p:cNvPr id="913" name="Google Shape;913;p35"/>
          <p:cNvSpPr txBox="1"/>
          <p:nvPr/>
        </p:nvSpPr>
        <p:spPr>
          <a:xfrm>
            <a:off x="18692059" y="4674436"/>
            <a:ext cx="4304330" cy="67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35"/>
          <p:cNvSpPr txBox="1"/>
          <p:nvPr/>
        </p:nvSpPr>
        <p:spPr>
          <a:xfrm>
            <a:off x="658811" y="3780646"/>
            <a:ext cx="2880000" cy="12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Тезис под тематической иконкой (например, о</a:t>
            </a:r>
            <a:b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б идее проекта)</a:t>
            </a:r>
            <a:endParaRPr/>
          </a:p>
          <a:p>
            <a:pPr marL="0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35"/>
          <p:cNvSpPr txBox="1"/>
          <p:nvPr/>
        </p:nvSpPr>
        <p:spPr>
          <a:xfrm>
            <a:off x="4385469" y="3774296"/>
            <a:ext cx="2880000" cy="12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Ещё тезис под иконкой (например, о месте </a:t>
            </a:r>
            <a:b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проекта в экосистеме)</a:t>
            </a:r>
            <a:endParaRPr/>
          </a:p>
        </p:txBody>
      </p:sp>
      <p:sp>
        <p:nvSpPr>
          <p:cNvPr id="916" name="Google Shape;916;p35"/>
          <p:cNvSpPr txBox="1"/>
          <p:nvPr/>
        </p:nvSpPr>
        <p:spPr>
          <a:xfrm>
            <a:off x="8112126" y="3774296"/>
            <a:ext cx="2880000" cy="1464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 третий тезис </a:t>
            </a:r>
            <a:b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(что-то о сроках </a:t>
            </a:r>
            <a:b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 расписании)</a:t>
            </a:r>
            <a:endParaRPr/>
          </a:p>
        </p:txBody>
      </p:sp>
      <p:sp>
        <p:nvSpPr>
          <p:cNvPr id="917" name="Google Shape;917;p35"/>
          <p:cNvSpPr/>
          <p:nvPr/>
        </p:nvSpPr>
        <p:spPr>
          <a:xfrm>
            <a:off x="671513" y="2562300"/>
            <a:ext cx="866700" cy="86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918" name="Google Shape;918;p35"/>
          <p:cNvSpPr/>
          <p:nvPr/>
        </p:nvSpPr>
        <p:spPr>
          <a:xfrm>
            <a:off x="4385469" y="2562300"/>
            <a:ext cx="866700" cy="86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919" name="Google Shape;919;p35"/>
          <p:cNvSpPr/>
          <p:nvPr/>
        </p:nvSpPr>
        <p:spPr>
          <a:xfrm>
            <a:off x="8099425" y="2562300"/>
            <a:ext cx="866700" cy="86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920" name="Google Shape;920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4863" y="28156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8819" y="28156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52775" y="2815650"/>
            <a:ext cx="3600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35"/>
          <p:cNvSpPr txBox="1"/>
          <p:nvPr/>
        </p:nvSpPr>
        <p:spPr>
          <a:xfrm>
            <a:off x="658811" y="5930065"/>
            <a:ext cx="6421611" cy="325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Иконки можно скачать </a:t>
            </a:r>
            <a:r>
              <a:rPr lang="ru-RU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 Flaticon</a:t>
            </a: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Фирменный синий #0077FF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8" name="Google Shape;928;p3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960842" y="683644"/>
            <a:ext cx="4128115" cy="4750368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29" name="Google Shape;929;p3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Слайды со скриншотами</a:t>
            </a:r>
            <a:endParaRPr/>
          </a:p>
        </p:txBody>
      </p:sp>
      <p:sp>
        <p:nvSpPr>
          <p:cNvPr id="930" name="Google Shape;930;p36"/>
          <p:cNvSpPr txBox="1">
            <a:spLocks noGrp="1"/>
          </p:cNvSpPr>
          <p:nvPr>
            <p:ph type="body" idx="2"/>
          </p:nvPr>
        </p:nvSpPr>
        <p:spPr>
          <a:xfrm>
            <a:off x="671514" y="2018599"/>
            <a:ext cx="4828211" cy="41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55588" lvl="1" indent="-25558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Если нужно показать несколько скриншотов постов или интерфейса, можно продублировать слайд и менять скрины на том же месте. Только проследите, чтобы остальные элементы слайда не сместились.</a:t>
            </a:r>
            <a:endParaRPr/>
          </a:p>
          <a:p>
            <a:pPr marL="255588" lvl="1" indent="-255588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Для навигации используем точки — активную делаем синей, остальные серыми. </a:t>
            </a:r>
            <a:endParaRPr/>
          </a:p>
          <a:p>
            <a:pPr marL="255588" lvl="1" indent="-255588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Границы обозначаем тонкими контурами, от теней отказываемся.</a:t>
            </a:r>
            <a:endParaRPr/>
          </a:p>
        </p:txBody>
      </p:sp>
      <p:grpSp>
        <p:nvGrpSpPr>
          <p:cNvPr id="931" name="Google Shape;931;p36"/>
          <p:cNvGrpSpPr/>
          <p:nvPr/>
        </p:nvGrpSpPr>
        <p:grpSpPr>
          <a:xfrm>
            <a:off x="8162692" y="5708238"/>
            <a:ext cx="1737847" cy="157381"/>
            <a:chOff x="8146473" y="5430982"/>
            <a:chExt cx="2088122" cy="189102"/>
          </a:xfrm>
        </p:grpSpPr>
        <p:sp>
          <p:nvSpPr>
            <p:cNvPr id="932" name="Google Shape;932;p36"/>
            <p:cNvSpPr/>
            <p:nvPr/>
          </p:nvSpPr>
          <p:spPr>
            <a:xfrm>
              <a:off x="8146473" y="5430982"/>
              <a:ext cx="166254" cy="16625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36"/>
            <p:cNvSpPr/>
            <p:nvPr/>
          </p:nvSpPr>
          <p:spPr>
            <a:xfrm>
              <a:off x="8626940" y="5436694"/>
              <a:ext cx="166254" cy="16625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36"/>
            <p:cNvSpPr/>
            <p:nvPr/>
          </p:nvSpPr>
          <p:spPr>
            <a:xfrm>
              <a:off x="9107407" y="5442406"/>
              <a:ext cx="166254" cy="16625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36"/>
            <p:cNvSpPr/>
            <p:nvPr/>
          </p:nvSpPr>
          <p:spPr>
            <a:xfrm>
              <a:off x="9587874" y="5448118"/>
              <a:ext cx="166254" cy="16625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36"/>
            <p:cNvSpPr/>
            <p:nvPr/>
          </p:nvSpPr>
          <p:spPr>
            <a:xfrm>
              <a:off x="10068341" y="5453830"/>
              <a:ext cx="166254" cy="16625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37"/>
          <p:cNvSpPr txBox="1">
            <a:spLocks noGrp="1"/>
          </p:cNvSpPr>
          <p:nvPr>
            <p:ph type="body" idx="1"/>
          </p:nvPr>
        </p:nvSpPr>
        <p:spPr>
          <a:xfrm>
            <a:off x="671514" y="3429000"/>
            <a:ext cx="3760786" cy="1878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Mail.ru Group и Сбер запускают на базе Ситимобила единую службу бесплатного такси для врачей в 12 российских городах. На это выделят 145 миллионов рублей — расходы компании разделят поровну. </a:t>
            </a:r>
            <a:endParaRPr/>
          </a:p>
        </p:txBody>
      </p:sp>
      <p:sp>
        <p:nvSpPr>
          <p:cNvPr id="942" name="Google Shape;942;p37"/>
          <p:cNvSpPr txBox="1">
            <a:spLocks noGrp="1"/>
          </p:cNvSpPr>
          <p:nvPr>
            <p:ph type="title"/>
          </p:nvPr>
        </p:nvSpPr>
        <p:spPr>
          <a:xfrm>
            <a:off x="677335" y="692150"/>
            <a:ext cx="4237565" cy="273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lay"/>
              <a:buNone/>
            </a:pPr>
            <a:r>
              <a:rPr lang="ru-RU" sz="3200"/>
              <a:t>VK и Сбер </a:t>
            </a:r>
            <a:br>
              <a:rPr lang="ru-RU" sz="3200"/>
            </a:br>
            <a:r>
              <a:rPr lang="ru-RU" sz="3200"/>
              <a:t>запускают на базе Ситимобила </a:t>
            </a:r>
            <a:br>
              <a:rPr lang="ru-RU" sz="3200"/>
            </a:br>
            <a:r>
              <a:rPr lang="ru-RU" sz="3200"/>
              <a:t>единую службу бесплатного такси</a:t>
            </a:r>
            <a:endParaRPr/>
          </a:p>
        </p:txBody>
      </p:sp>
      <p:pic>
        <p:nvPicPr>
          <p:cNvPr id="943" name="Google Shape;943;p37"/>
          <p:cNvPicPr preferRelativeResize="0"/>
          <p:nvPr/>
        </p:nvPicPr>
        <p:blipFill rotWithShape="1">
          <a:blip r:embed="rId3">
            <a:alphaModFix/>
          </a:blip>
          <a:srcRect t="11939" b="3763"/>
          <a:stretch/>
        </p:blipFill>
        <p:spPr>
          <a:xfrm>
            <a:off x="6096000" y="0"/>
            <a:ext cx="6096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37"/>
          <p:cNvPicPr preferRelativeResize="0"/>
          <p:nvPr/>
        </p:nvPicPr>
        <p:blipFill rotWithShape="1">
          <a:blip r:embed="rId3">
            <a:alphaModFix/>
          </a:blip>
          <a:srcRect t="11939" b="3763"/>
          <a:stretch/>
        </p:blipFill>
        <p:spPr>
          <a:xfrm>
            <a:off x="6096000" y="3429000"/>
            <a:ext cx="6096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38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Заголовок — ключевая мысль слайда</a:t>
            </a:r>
            <a:endParaRPr/>
          </a:p>
        </p:txBody>
      </p:sp>
      <p:graphicFrame>
        <p:nvGraphicFramePr>
          <p:cNvPr id="950" name="Google Shape;950;p38"/>
          <p:cNvGraphicFramePr/>
          <p:nvPr/>
        </p:nvGraphicFramePr>
        <p:xfrm>
          <a:off x="671513" y="21923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{27268207-9A3A-401C-9957-A915226E5927}</a:tableStyleId>
              </a:tblPr>
              <a:tblGrid>
                <a:gridCol w="1432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2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2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2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7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u="none" strike="noStrike" cap="none">
                          <a:solidFill>
                            <a:schemeClr val="dk1"/>
                          </a:solidFill>
                        </a:rPr>
                        <a:t>Текст</a:t>
                      </a:r>
                      <a:endParaRPr/>
                    </a:p>
                  </a:txBody>
                  <a:tcPr marL="82550" marR="82550" marT="82550" marB="825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u="none" strike="noStrike" cap="none">
                          <a:solidFill>
                            <a:schemeClr val="dk1"/>
                          </a:solidFill>
                        </a:rPr>
                        <a:t>Столбец 1</a:t>
                      </a:r>
                      <a:endParaRPr/>
                    </a:p>
                  </a:txBody>
                  <a:tcPr marL="82550" marR="82550" marT="82550" marB="825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u="none" strike="noStrike" cap="none">
                          <a:solidFill>
                            <a:schemeClr val="dk1"/>
                          </a:solidFill>
                        </a:rPr>
                        <a:t>Столбец 2</a:t>
                      </a:r>
                      <a:endParaRPr/>
                    </a:p>
                  </a:txBody>
                  <a:tcPr marL="82550" marR="82550" marT="82550" marB="825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u="none" strike="noStrike" cap="none">
                          <a:solidFill>
                            <a:schemeClr val="dk1"/>
                          </a:solidFill>
                        </a:rPr>
                        <a:t>Столбец 3</a:t>
                      </a:r>
                      <a:endParaRPr/>
                    </a:p>
                  </a:txBody>
                  <a:tcPr marL="82550" marR="82550" marT="82550" marB="825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7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u="none" strike="noStrike" cap="none"/>
                        <a:t>Текст 1</a:t>
                      </a:r>
                      <a:endParaRPr/>
                    </a:p>
                  </a:txBody>
                  <a:tcPr marL="82550" marR="82550" marT="82550" marB="825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u="none" strike="noStrike" cap="none"/>
                        <a:t>8 902</a:t>
                      </a:r>
                      <a:endParaRPr/>
                    </a:p>
                  </a:txBody>
                  <a:tcPr marL="82550" marR="82550" marT="82550" marB="825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u="none" strike="noStrike" cap="none"/>
                        <a:t>3 671</a:t>
                      </a:r>
                      <a:endParaRPr/>
                    </a:p>
                  </a:txBody>
                  <a:tcPr marL="82550" marR="82550" marT="82550" marB="825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u="none" strike="noStrike" cap="none"/>
                        <a:t>12 337</a:t>
                      </a:r>
                      <a:endParaRPr/>
                    </a:p>
                  </a:txBody>
                  <a:tcPr marL="82550" marR="82550" marT="82550" marB="825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7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u="none" strike="noStrike" cap="none"/>
                        <a:t>Текст 2</a:t>
                      </a:r>
                      <a:endParaRPr/>
                    </a:p>
                  </a:txBody>
                  <a:tcPr marL="82550" marR="82550" marT="82550" marB="825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u="none" strike="noStrike" cap="none"/>
                        <a:t>65</a:t>
                      </a:r>
                      <a:endParaRPr/>
                    </a:p>
                  </a:txBody>
                  <a:tcPr marL="82550" marR="82550" marT="82550" marB="825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u="none" strike="noStrike" cap="none"/>
                        <a:t>438</a:t>
                      </a:r>
                      <a:endParaRPr/>
                    </a:p>
                  </a:txBody>
                  <a:tcPr marL="82550" marR="82550" marT="82550" marB="825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u="none" strike="noStrike" cap="none"/>
                        <a:t>235</a:t>
                      </a:r>
                      <a:endParaRPr/>
                    </a:p>
                  </a:txBody>
                  <a:tcPr marL="82550" marR="82550" marT="82550" marB="825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7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u="none" strike="noStrike" cap="none"/>
                        <a:t>Текст 3</a:t>
                      </a:r>
                      <a:endParaRPr/>
                    </a:p>
                  </a:txBody>
                  <a:tcPr marL="82550" marR="82550" marT="82550" marB="825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u="none" strike="noStrike" cap="none"/>
                        <a:t>13 097</a:t>
                      </a:r>
                      <a:endParaRPr/>
                    </a:p>
                  </a:txBody>
                  <a:tcPr marL="82550" marR="82550" marT="82550" marB="825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u="none" strike="noStrike" cap="none"/>
                        <a:t>5 778</a:t>
                      </a:r>
                      <a:endParaRPr/>
                    </a:p>
                  </a:txBody>
                  <a:tcPr marL="82550" marR="82550" marT="82550" marB="825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u="none" strike="noStrike" cap="none"/>
                        <a:t>4 763</a:t>
                      </a:r>
                      <a:endParaRPr/>
                    </a:p>
                  </a:txBody>
                  <a:tcPr marL="82550" marR="82550" marT="82550" marB="825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7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Итого</a:t>
                      </a:r>
                      <a:endParaRPr sz="2000" b="0" u="none" strike="noStrike" cap="none">
                        <a:solidFill>
                          <a:schemeClr val="lt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82550" marR="82550" marT="82550" marB="825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22 064</a:t>
                      </a:r>
                      <a:endParaRPr/>
                    </a:p>
                  </a:txBody>
                  <a:tcPr marL="82550" marR="82550" marT="82550" marB="825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9 887</a:t>
                      </a:r>
                      <a:endParaRPr/>
                    </a:p>
                  </a:txBody>
                  <a:tcPr marL="82550" marR="82550" marT="82550" marB="825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17 335</a:t>
                      </a:r>
                      <a:endParaRPr/>
                    </a:p>
                  </a:txBody>
                  <a:tcPr marL="82550" marR="82550" marT="82550" marB="825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51" name="Google Shape;951;p38"/>
          <p:cNvSpPr txBox="1"/>
          <p:nvPr/>
        </p:nvSpPr>
        <p:spPr>
          <a:xfrm>
            <a:off x="7353469" y="1794067"/>
            <a:ext cx="5417327" cy="323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900"/>
              <a:buFont typeface="Arial"/>
              <a:buNone/>
            </a:pPr>
            <a:r>
              <a:rPr lang="ru-RU" sz="199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23</a:t>
            </a:r>
            <a:r>
              <a:rPr lang="ru-RU" sz="115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%</a:t>
            </a:r>
            <a:endParaRPr/>
          </a:p>
        </p:txBody>
      </p:sp>
      <p:sp>
        <p:nvSpPr>
          <p:cNvPr id="952" name="Google Shape;952;p38"/>
          <p:cNvSpPr txBox="1"/>
          <p:nvPr/>
        </p:nvSpPr>
        <p:spPr>
          <a:xfrm>
            <a:off x="7466013" y="5063934"/>
            <a:ext cx="4460875" cy="663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Главный вывод по таблице</a:t>
            </a:r>
            <a:endParaRPr/>
          </a:p>
          <a:p>
            <a:pPr marL="0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39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Оформление большой таблицы: пример</a:t>
            </a:r>
            <a:endParaRPr/>
          </a:p>
        </p:txBody>
      </p:sp>
      <p:graphicFrame>
        <p:nvGraphicFramePr>
          <p:cNvPr id="958" name="Google Shape;958;p39"/>
          <p:cNvGraphicFramePr/>
          <p:nvPr/>
        </p:nvGraphicFramePr>
        <p:xfrm>
          <a:off x="658813" y="1773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{27268207-9A3A-401C-9957-A915226E5927}</a:tableStyleId>
              </a:tblPr>
              <a:tblGrid>
                <a:gridCol w="224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6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6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6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6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860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860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860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860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32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1 кв. 2018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2 кв. 2018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3 кв. 2018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4 кв. 2018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1 кв. 2019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2 кв. 2019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3 кв. 2019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4 кв. 2019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1 кв. 2020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2 кв. 2020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Итого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2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Платежные карты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32%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38%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39%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39%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37%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29%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40%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31%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37%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30%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35%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2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Потребительские кредиты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33%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29%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26%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23%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27%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26%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23%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23%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28%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18%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2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Услуги для бизнеса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12%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8%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8%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9%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9%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13%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13%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11%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10%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15%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2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Вклады и депозиты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3%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4%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3%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12%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9%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5%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2%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5%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1%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3%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2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Ипотека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2%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3%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1%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2%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4%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5%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3%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5%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6%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2%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2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Другие банковские продукты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18%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18%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23%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16%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14%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23%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19%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25%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18%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33%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21%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"/>
          <p:cNvSpPr txBox="1">
            <a:spLocks noGrp="1"/>
          </p:cNvSpPr>
          <p:nvPr>
            <p:ph type="body" idx="1"/>
          </p:nvPr>
        </p:nvSpPr>
        <p:spPr>
          <a:xfrm>
            <a:off x="677334" y="2235365"/>
            <a:ext cx="10855854" cy="359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55588" lvl="1" indent="-25558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ru-RU" sz="2000" dirty="0"/>
              <a:t>Семантическая разметка в словарях и корпусах текстов</a:t>
            </a:r>
          </a:p>
          <a:p>
            <a:pPr marL="255588" lvl="1" indent="-25558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ru-RU" sz="2000" dirty="0"/>
              <a:t>Машинный перевод</a:t>
            </a:r>
          </a:p>
          <a:p>
            <a:pPr marL="255588" lvl="1" indent="-25558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ru-RU" sz="2000" dirty="0"/>
              <a:t>Чат-боты</a:t>
            </a:r>
          </a:p>
          <a:p>
            <a:pPr marL="255588" lvl="1" indent="-25558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ru-RU" sz="2000" dirty="0"/>
              <a:t>Поисковые системы</a:t>
            </a:r>
            <a:endParaRPr sz="2000" dirty="0"/>
          </a:p>
        </p:txBody>
      </p:sp>
      <p:sp>
        <p:nvSpPr>
          <p:cNvPr id="405" name="Google Shape;405;p4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 dirty="0"/>
              <a:t>Сферы применения результатов проекта</a:t>
            </a: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4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Оформление большой таблицы: пример</a:t>
            </a:r>
            <a:endParaRPr/>
          </a:p>
        </p:txBody>
      </p:sp>
      <p:graphicFrame>
        <p:nvGraphicFramePr>
          <p:cNvPr id="964" name="Google Shape;964;p40"/>
          <p:cNvGraphicFramePr/>
          <p:nvPr/>
        </p:nvGraphicFramePr>
        <p:xfrm>
          <a:off x="658812" y="15318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{27268207-9A3A-401C-9957-A915226E5927}</a:tableStyleId>
              </a:tblPr>
              <a:tblGrid>
                <a:gridCol w="1141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9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8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15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7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dk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Врема</a:t>
                      </a:r>
                      <a:endParaRPr sz="1050">
                        <a:solidFill>
                          <a:schemeClr val="dk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dk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Тема</a:t>
                      </a:r>
                      <a:endParaRPr sz="1050">
                        <a:solidFill>
                          <a:schemeClr val="dk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dk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Владелец сессии</a:t>
                      </a:r>
                      <a:endParaRPr sz="1050">
                        <a:solidFill>
                          <a:schemeClr val="dk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dk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Ключевые вопросы</a:t>
                      </a:r>
                      <a:endParaRPr sz="1050">
                        <a:solidFill>
                          <a:schemeClr val="dk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10:00 – 10:05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Вступительное слово</a:t>
                      </a:r>
                      <a:endParaRPr sz="9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>
                          <a:solidFill>
                            <a:schemeClr val="dk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Любовь Пшеничникова</a:t>
                      </a:r>
                      <a:endParaRPr sz="900">
                        <a:solidFill>
                          <a:schemeClr val="dk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Директор по развитию стратегических партнерств</a:t>
                      </a:r>
                      <a:endParaRPr sz="9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56382" marR="0" lvl="0" indent="-256382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ru-RU" sz="9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Цели проведения мероприятия;</a:t>
                      </a:r>
                      <a:endParaRPr/>
                    </a:p>
                    <a:p>
                      <a:pPr marL="256382" marR="0" lvl="0" indent="-256382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ru-RU" sz="9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Ожидаемые результаты 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4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10:05 – 10:25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Комплексные услуги – подход и ожидания</a:t>
                      </a:r>
                      <a:endParaRPr sz="9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b="1">
                          <a:solidFill>
                            <a:schemeClr val="dk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Любовь Пшеничникова</a:t>
                      </a:r>
                      <a:endParaRPr sz="900" b="1">
                        <a:solidFill>
                          <a:schemeClr val="dk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Директор по развитию стратегических партнерств</a:t>
                      </a:r>
                      <a:endParaRPr sz="9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56382" marR="0" lvl="0" indent="-256382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ru-RU" sz="9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Текущий процесс – первые результаты, оценка статуса</a:t>
                      </a:r>
                      <a:endParaRPr sz="9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56382" marR="0" lvl="0" indent="-256382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ru-RU" sz="9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Развитие общего позиционирования</a:t>
                      </a:r>
                      <a:endParaRPr sz="9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56382" marR="0" lvl="0" indent="-256382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ru-RU" sz="9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Взаимодействие продавцов – ожидания с каждой из сторон, создание ценности друг для друга</a:t>
                      </a:r>
                      <a:endParaRPr sz="9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10:25 – 10:40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Обсуждение доклада</a:t>
                      </a:r>
                      <a:endParaRPr sz="9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10:40 – 11:00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Коммуникационная платформа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b="1">
                          <a:solidFill>
                            <a:schemeClr val="dk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Анна Кашницкая</a:t>
                      </a:r>
                      <a:endParaRPr sz="900" b="1">
                        <a:solidFill>
                          <a:schemeClr val="dk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Директор по развитию бизнеса</a:t>
                      </a:r>
                      <a:endParaRPr sz="9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56382" marR="0" lvl="0" indent="-256382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ru-RU" sz="9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Mail.Ru для бизнеса – текущий статус, показатели бизнеса, планы развития</a:t>
                      </a:r>
                      <a:endParaRPr sz="9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56382" marR="0" lvl="0" indent="-256382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ru-RU" sz="9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OnPremise – позиционирование, текущая и планируемая функциональность</a:t>
                      </a:r>
                      <a:endParaRPr sz="9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56382" marR="0" lvl="0" indent="-256382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ru-RU" sz="9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ТАРМ как продуктовое направление и проект для гос. сектора – оценка перспективы</a:t>
                      </a:r>
                      <a:endParaRPr sz="9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56382" marR="0" lvl="0" indent="-256382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ru-RU" sz="9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MyTeam – позиционирование, текущий статус, планы</a:t>
                      </a:r>
                      <a:endParaRPr sz="9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3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11:00 – 11:15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Обсуждение доклада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4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11:15 – 11:35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HR-Tech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b="1">
                          <a:solidFill>
                            <a:schemeClr val="dk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Алексей Дмитриев</a:t>
                      </a:r>
                      <a:endParaRPr sz="900" b="1">
                        <a:solidFill>
                          <a:schemeClr val="dk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Директор по развитию бизнеса (HR Tech направление)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56382" marR="0" lvl="0" indent="-256382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ru-RU" sz="9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Digital Insider – позиционирование, показатели бизнеса, клиентские проекты</a:t>
                      </a:r>
                      <a:endParaRPr sz="9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56382" marR="0" lvl="0" indent="-256382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ru-RU" sz="9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Функция подбора между ATC и Classified, потенциальная синергия между DI и Worki</a:t>
                      </a:r>
                      <a:endParaRPr sz="9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56382" marR="0" lvl="0" indent="-256382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ru-RU" sz="9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Функция обучения между LMS и content-провайдерами, синергия между DI и Geekbrains/Skillbox/SkillFactory</a:t>
                      </a:r>
                      <a:endParaRPr sz="9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56382" marR="0" lvl="0" indent="-256382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ru-RU" sz="9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Использование машинного обучения в HR Tech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3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11:35 – 11:50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Обсуждение доклада</a:t>
                      </a:r>
                      <a:endParaRPr sz="9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3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11:50 – 12:05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Кофе-брейк</a:t>
                      </a:r>
                      <a:endParaRPr sz="9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12:05 – 12:25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Цифровой ассистент </a:t>
                      </a:r>
                      <a:br>
                        <a:rPr lang="ru-RU" sz="9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ru-RU" sz="9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для B2B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b="1">
                          <a:solidFill>
                            <a:schemeClr val="dk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Светлана Архипкина</a:t>
                      </a:r>
                      <a:endParaRPr sz="900" b="1">
                        <a:solidFill>
                          <a:schemeClr val="dk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Директор по развитию бизнеса</a:t>
                      </a:r>
                      <a:endParaRPr sz="9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56382" marR="0" lvl="0" indent="-256382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ru-RU" sz="9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Цифровой ассистент – текущий статус, показатели бизнеса, планы развития</a:t>
                      </a:r>
                      <a:endParaRPr sz="9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56382" marR="0" lvl="0" indent="-256382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ru-RU" sz="9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Позиционирование совместно с MyTeam</a:t>
                      </a:r>
                      <a:endParaRPr sz="9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56382" marR="0" lvl="0" indent="-256382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ru-RU" sz="9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Голос – возможности использования Маруси</a:t>
                      </a:r>
                      <a:endParaRPr sz="9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56382" marR="0" lvl="0" indent="-256382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ru-RU" sz="9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Интеграция с VK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3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12:25 – 12:40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Обсуждение доклада</a:t>
                      </a:r>
                      <a:endParaRPr sz="9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3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12:40 – 13:30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Подведение итогов первого дня сессии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278966" cy="67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 dirty="0"/>
              <a:t>Описание проекта</a:t>
            </a:r>
            <a:endParaRPr dirty="0"/>
          </a:p>
        </p:txBody>
      </p:sp>
      <p:sp>
        <p:nvSpPr>
          <p:cNvPr id="418" name="Google Shape;418;p6"/>
          <p:cNvSpPr txBox="1"/>
          <p:nvPr/>
        </p:nvSpPr>
        <p:spPr>
          <a:xfrm>
            <a:off x="6642100" y="692150"/>
            <a:ext cx="4738687" cy="5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>
                <a:solidFill>
                  <a:srgbClr val="FFE59C"/>
                </a:solidFill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ru-RU" sz="1600" b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600" b="0">
                <a:solidFill>
                  <a:srgbClr val="C3A3E2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ru-RU" sz="1600" b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ru-RU" sz="1600" b="0">
                <a:solidFill>
                  <a:srgbClr val="FFBD9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ru-RU" sz="1600" b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600" b="0">
                <a:solidFill>
                  <a:srgbClr val="C3A3E2"/>
                </a:solidFill>
                <a:latin typeface="Consolas"/>
                <a:ea typeface="Consolas"/>
                <a:cs typeface="Consolas"/>
                <a:sym typeface="Consolas"/>
              </a:rPr>
              <a:t>margin</a:t>
            </a:r>
            <a:r>
              <a:rPr lang="ru-RU" sz="1600" b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ru-RU" sz="1600" b="0">
                <a:solidFill>
                  <a:srgbClr val="FFBD9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ru-RU" sz="1600" b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600" b="0">
                <a:solidFill>
                  <a:srgbClr val="C3A3E2"/>
                </a:solidFill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ru-RU" sz="1600" b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ru-RU" sz="1600" b="0">
                <a:solidFill>
                  <a:srgbClr val="FFBD92"/>
                </a:solidFill>
                <a:latin typeface="Consolas"/>
                <a:ea typeface="Consolas"/>
                <a:cs typeface="Consolas"/>
                <a:sym typeface="Consolas"/>
              </a:rPr>
              <a:t>100vh</a:t>
            </a:r>
            <a:r>
              <a:rPr lang="ru-RU" sz="1600" b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600" b="0">
                <a:solidFill>
                  <a:srgbClr val="C3A3E2"/>
                </a:solidFill>
                <a:latin typeface="Consolas"/>
                <a:ea typeface="Consolas"/>
                <a:cs typeface="Consolas"/>
                <a:sym typeface="Consolas"/>
              </a:rPr>
              <a:t>overflow</a:t>
            </a:r>
            <a:r>
              <a:rPr lang="ru-RU" sz="1600" b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ru-RU" sz="1600" b="0">
                <a:solidFill>
                  <a:srgbClr val="FFE59C"/>
                </a:solidFill>
                <a:latin typeface="Consolas"/>
                <a:ea typeface="Consolas"/>
                <a:cs typeface="Consolas"/>
                <a:sym typeface="Consolas"/>
              </a:rPr>
              <a:t>hidden</a:t>
            </a:r>
            <a:r>
              <a:rPr lang="ru-RU" sz="1600" b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600" b="0">
                <a:solidFill>
                  <a:srgbClr val="C3A3E2"/>
                </a:solidFill>
                <a:latin typeface="Consolas"/>
                <a:ea typeface="Consolas"/>
                <a:cs typeface="Consolas"/>
                <a:sym typeface="Consolas"/>
              </a:rPr>
              <a:t>font-family</a:t>
            </a:r>
            <a:r>
              <a:rPr lang="ru-RU" sz="1600" b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: ‘</a:t>
            </a:r>
            <a:r>
              <a:rPr lang="ru-RU" sz="1600" b="0">
                <a:solidFill>
                  <a:srgbClr val="A0DFE0"/>
                </a:solidFill>
                <a:latin typeface="Consolas"/>
                <a:ea typeface="Consolas"/>
                <a:cs typeface="Consolas"/>
                <a:sym typeface="Consolas"/>
              </a:rPr>
              <a:t>MailSans Roman</a:t>
            </a:r>
            <a:r>
              <a:rPr lang="ru-RU" sz="1600" b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’, </a:t>
            </a:r>
            <a:br>
              <a:rPr lang="ru-RU" sz="1600" b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ru-RU" sz="1600" b="0">
                <a:solidFill>
                  <a:srgbClr val="FFE59C"/>
                </a:solidFill>
                <a:latin typeface="Consolas"/>
                <a:ea typeface="Consolas"/>
                <a:cs typeface="Consolas"/>
                <a:sym typeface="Consolas"/>
              </a:rPr>
              <a:t>sans-serif</a:t>
            </a:r>
            <a:r>
              <a:rPr lang="ru-RU" sz="1600" b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600" b="0">
                <a:solidFill>
                  <a:srgbClr val="C3A3E2"/>
                </a:solidFill>
                <a:latin typeface="Consolas"/>
                <a:ea typeface="Consolas"/>
                <a:cs typeface="Consolas"/>
                <a:sym typeface="Consolas"/>
              </a:rPr>
              <a:t>background</a:t>
            </a:r>
            <a:r>
              <a:rPr lang="ru-RU" sz="1600" b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ru-RU" sz="1600" b="0">
                <a:solidFill>
                  <a:srgbClr val="FFE59C"/>
                </a:solidFill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ru-RU" sz="1600" b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600" b="0">
                <a:solidFill>
                  <a:srgbClr val="A0DFE0"/>
                </a:solidFill>
                <a:latin typeface="Consolas"/>
                <a:ea typeface="Consolas"/>
                <a:cs typeface="Consolas"/>
                <a:sym typeface="Consolas"/>
              </a:rPr>
              <a:t>https://github.com/supahfunk/</a:t>
            </a:r>
            <a:br>
              <a:rPr lang="ru-RU" sz="1600" b="0">
                <a:solidFill>
                  <a:srgbClr val="A0DFE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ru-RU" sz="1600" b="0">
                <a:solidFill>
                  <a:srgbClr val="A0DFE0"/>
                </a:solidFill>
                <a:latin typeface="Consolas"/>
                <a:ea typeface="Consolas"/>
                <a:cs typeface="Consolas"/>
                <a:sym typeface="Consolas"/>
              </a:rPr>
              <a:t>gradientwaves-svg/blob/master/dist/img/bg-gradient-wave.png?raw=true</a:t>
            </a:r>
            <a:r>
              <a:rPr lang="ru-RU" sz="1600" b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ru-RU" sz="1600" b="0">
                <a:solidFill>
                  <a:srgbClr val="FFE59C"/>
                </a:solidFill>
                <a:latin typeface="Consolas"/>
                <a:ea typeface="Consolas"/>
                <a:cs typeface="Consolas"/>
                <a:sym typeface="Consolas"/>
              </a:rPr>
              <a:t>repeat center</a:t>
            </a:r>
            <a:r>
              <a:rPr lang="ru-RU" sz="1600" b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/ </a:t>
            </a:r>
            <a:r>
              <a:rPr lang="ru-RU" sz="1600" b="0">
                <a:solidFill>
                  <a:srgbClr val="FFE59C"/>
                </a:solidFill>
                <a:latin typeface="Consolas"/>
                <a:ea typeface="Consolas"/>
                <a:cs typeface="Consolas"/>
                <a:sym typeface="Consolas"/>
              </a:rPr>
              <a:t>cover</a:t>
            </a:r>
            <a:r>
              <a:rPr lang="ru-RU" sz="1600" b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419" name="Google Shape;419;p6"/>
          <p:cNvSpPr txBox="1"/>
          <p:nvPr/>
        </p:nvSpPr>
        <p:spPr>
          <a:xfrm>
            <a:off x="677334" y="2235365"/>
            <a:ext cx="4512183" cy="359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255588" marR="0" lvl="1" indent="-25558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Данные: корпусы параллельных текстов,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парсинг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выдачи сервиса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Google.Translate</a:t>
            </a:r>
            <a:endParaRPr lang="ru-RU"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5588" marR="0" lvl="1" indent="-25558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Техническая реализация: веб-сервис (серверная часть –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Python, Flask)</a:t>
            </a:r>
            <a:endParaRPr lang="ru-RU"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5588" marR="0" lvl="1" indent="-25558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Вход: предложение на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низкоресурсном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языке (башкирский, татарский)</a:t>
            </a:r>
          </a:p>
          <a:p>
            <a:pPr marL="255588" marR="0" lvl="1" indent="-25558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ru-RU" sz="2000" dirty="0">
                <a:solidFill>
                  <a:schemeClr val="dk1"/>
                </a:solidFill>
              </a:rPr>
              <a:t>Выход: разметка семантических ролей</a:t>
            </a:r>
            <a:endParaRPr lang="en-US"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5588" marR="0" lvl="1" indent="-255588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Реализованная модель: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мультиязыковые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векторные </a:t>
            </a:r>
            <a:r>
              <a:rPr lang="ru-RU" sz="2000" dirty="0">
                <a:solidFill>
                  <a:schemeClr val="dk1"/>
                </a:solidFill>
              </a:rPr>
              <a:t>представления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7"/>
          <p:cNvPicPr preferRelativeResize="0"/>
          <p:nvPr/>
        </p:nvPicPr>
        <p:blipFill rotWithShape="1">
          <a:blip r:embed="rId3">
            <a:alphaModFix/>
          </a:blip>
          <a:srcRect t="4670" r="34288" b="9240"/>
          <a:stretch/>
        </p:blipFill>
        <p:spPr>
          <a:xfrm>
            <a:off x="8204200" y="-1"/>
            <a:ext cx="39878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7"/>
          <p:cNvSpPr txBox="1">
            <a:spLocks noGrp="1"/>
          </p:cNvSpPr>
          <p:nvPr>
            <p:ph type="body" idx="1"/>
          </p:nvPr>
        </p:nvSpPr>
        <p:spPr>
          <a:xfrm>
            <a:off x="677334" y="2241960"/>
            <a:ext cx="4329978" cy="161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Почему комбинация выбранных технологий может быть полезна, конкретный пример использования / демонстрации</a:t>
            </a:r>
            <a:endParaRPr/>
          </a:p>
        </p:txBody>
      </p:sp>
      <p:sp>
        <p:nvSpPr>
          <p:cNvPr id="426" name="Google Shape;426;p7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573539" cy="2452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Оригинальность продукта</a:t>
            </a:r>
            <a:endParaRPr/>
          </a:p>
        </p:txBody>
      </p:sp>
      <p:pic>
        <p:nvPicPr>
          <p:cNvPr id="427" name="Google Shape;427;p7"/>
          <p:cNvPicPr preferRelativeResize="0"/>
          <p:nvPr/>
        </p:nvPicPr>
        <p:blipFill rotWithShape="1">
          <a:blip r:embed="rId4">
            <a:alphaModFix/>
          </a:blip>
          <a:srcRect l="5933"/>
          <a:stretch/>
        </p:blipFill>
        <p:spPr>
          <a:xfrm>
            <a:off x="6095999" y="692150"/>
            <a:ext cx="6096001" cy="43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8"/>
          <p:cNvPicPr preferRelativeResize="0"/>
          <p:nvPr/>
        </p:nvPicPr>
        <p:blipFill rotWithShape="1">
          <a:blip r:embed="rId3">
            <a:alphaModFix/>
          </a:blip>
          <a:srcRect l="72251" t="30440" r="97" b="31202"/>
          <a:stretch/>
        </p:blipFill>
        <p:spPr>
          <a:xfrm>
            <a:off x="0" y="692152"/>
            <a:ext cx="5243290" cy="6165848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8"/>
          <p:cNvSpPr txBox="1">
            <a:spLocks noGrp="1"/>
          </p:cNvSpPr>
          <p:nvPr>
            <p:ph type="body" idx="1"/>
          </p:nvPr>
        </p:nvSpPr>
        <p:spPr>
          <a:xfrm>
            <a:off x="6458200" y="692151"/>
            <a:ext cx="5074987" cy="5508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255588" lvl="1" indent="-25558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ru-RU" sz="1800"/>
              <a:t>Место для примеров</a:t>
            </a:r>
            <a:endParaRPr/>
          </a:p>
          <a:p>
            <a:pPr marL="255588" lvl="1" indent="-255588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800"/>
              <a:buChar char="•"/>
            </a:pPr>
            <a:r>
              <a:rPr lang="ru-RU" sz="1800"/>
              <a:t>Место для примеров</a:t>
            </a:r>
            <a:endParaRPr/>
          </a:p>
          <a:p>
            <a:pPr marL="255588" lvl="1" indent="-255588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800"/>
              <a:buChar char="•"/>
            </a:pPr>
            <a:r>
              <a:rPr lang="ru-RU" sz="1800"/>
              <a:t>Место для примеров</a:t>
            </a:r>
            <a:endParaRPr/>
          </a:p>
          <a:p>
            <a:pPr marL="255588" lvl="1" indent="-141288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</a:pPr>
            <a:endParaRPr sz="1800"/>
          </a:p>
        </p:txBody>
      </p:sp>
      <p:sp>
        <p:nvSpPr>
          <p:cNvPr id="434" name="Google Shape;434;p8"/>
          <p:cNvSpPr txBox="1">
            <a:spLocks noGrp="1"/>
          </p:cNvSpPr>
          <p:nvPr>
            <p:ph type="title"/>
          </p:nvPr>
        </p:nvSpPr>
        <p:spPr>
          <a:xfrm>
            <a:off x="677334" y="2622900"/>
            <a:ext cx="5103534" cy="1586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Возможность решения существующих недоработок проекта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50" r="250"/>
          <a:stretch/>
        </p:blipFill>
        <p:spPr>
          <a:xfrm>
            <a:off x="7960331" y="795427"/>
            <a:ext cx="2428737" cy="529537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677334" y="2222225"/>
            <a:ext cx="4954371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55588" lvl="1" indent="-25558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ru-RU" sz="1600"/>
              <a:t>Связка с тем, как/кто должен оценивать успех идеи (клиенты/бизнес/технологи)</a:t>
            </a:r>
            <a:endParaRPr/>
          </a:p>
          <a:p>
            <a:pPr marL="0" lvl="1" indent="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endParaRPr sz="1600"/>
          </a:p>
          <a:p>
            <a:pPr marL="0" lvl="1" indent="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rPr lang="ru-RU" sz="1600" b="1"/>
              <a:t>Помните, вас придут слушать люди, которые воплощают идеи в бизнес-модели!</a:t>
            </a:r>
            <a:br>
              <a:rPr lang="ru-RU" sz="1600" b="1"/>
            </a:br>
            <a:endParaRPr sz="1600" b="1"/>
          </a:p>
        </p:txBody>
      </p:sp>
      <p:sp>
        <p:nvSpPr>
          <p:cNvPr id="441" name="Google Shape;441;p9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Интеграция в существующие сервисы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10"/>
          <p:cNvPicPr preferRelativeResize="0"/>
          <p:nvPr/>
        </p:nvPicPr>
        <p:blipFill rotWithShape="1">
          <a:blip r:embed="rId3">
            <a:alphaModFix/>
          </a:blip>
          <a:srcRect l="20473" t="26084" r="9289" b="2608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10"/>
          <p:cNvSpPr txBox="1">
            <a:spLocks noGrp="1"/>
          </p:cNvSpPr>
          <p:nvPr>
            <p:ph type="title"/>
          </p:nvPr>
        </p:nvSpPr>
        <p:spPr>
          <a:xfrm>
            <a:off x="603175" y="1119975"/>
            <a:ext cx="6317100" cy="18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>
                <a:solidFill>
                  <a:schemeClr val="lt1"/>
                </a:solidFill>
              </a:rPr>
              <a:t>Демонстрация проекта</a:t>
            </a:r>
            <a:endParaRPr/>
          </a:p>
        </p:txBody>
      </p:sp>
      <p:sp>
        <p:nvSpPr>
          <p:cNvPr id="448" name="Google Shape;448;p10"/>
          <p:cNvSpPr/>
          <p:nvPr/>
        </p:nvSpPr>
        <p:spPr>
          <a:xfrm>
            <a:off x="658813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10"/>
          <p:cNvSpPr/>
          <p:nvPr/>
        </p:nvSpPr>
        <p:spPr>
          <a:xfrm>
            <a:off x="1182274" y="5548708"/>
            <a:ext cx="189326" cy="189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10"/>
          <p:cNvSpPr/>
          <p:nvPr/>
        </p:nvSpPr>
        <p:spPr>
          <a:xfrm>
            <a:off x="1705735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0"/>
          <p:cNvSpPr/>
          <p:nvPr/>
        </p:nvSpPr>
        <p:spPr>
          <a:xfrm>
            <a:off x="2229196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10"/>
          <p:cNvSpPr/>
          <p:nvPr/>
        </p:nvSpPr>
        <p:spPr>
          <a:xfrm>
            <a:off x="2752657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K New Color">
  <a:themeElements>
    <a:clrScheme name="VK 2021">
      <a:dk1>
        <a:srgbClr val="000000"/>
      </a:dk1>
      <a:lt1>
        <a:srgbClr val="FFFFFF"/>
      </a:lt1>
      <a:dk2>
        <a:srgbClr val="0077FF"/>
      </a:dk2>
      <a:lt2>
        <a:srgbClr val="FFFFFF"/>
      </a:lt2>
      <a:accent1>
        <a:srgbClr val="0077FF"/>
      </a:accent1>
      <a:accent2>
        <a:srgbClr val="8024C0"/>
      </a:accent2>
      <a:accent3>
        <a:srgbClr val="FF3885"/>
      </a:accent3>
      <a:accent4>
        <a:srgbClr val="00EAFF"/>
      </a:accent4>
      <a:accent5>
        <a:srgbClr val="BEB6AE"/>
      </a:accent5>
      <a:accent6>
        <a:srgbClr val="17D685"/>
      </a:accent6>
      <a:hlink>
        <a:srgbClr val="0077FF"/>
      </a:hlink>
      <a:folHlink>
        <a:srgbClr val="A538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1932</Words>
  <Application>Microsoft Office PowerPoint</Application>
  <PresentationFormat>Широкоэкранный</PresentationFormat>
  <Paragraphs>387</Paragraphs>
  <Slides>40</Slides>
  <Notes>40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46" baseType="lpstr">
      <vt:lpstr>Play</vt:lpstr>
      <vt:lpstr>Consolas</vt:lpstr>
      <vt:lpstr>SF Pro Text Light</vt:lpstr>
      <vt:lpstr>Calibri</vt:lpstr>
      <vt:lpstr>Arial</vt:lpstr>
      <vt:lpstr>VK New Color</vt:lpstr>
      <vt:lpstr>Автоматизированная разметка семантических ролей для низкоресурсных языков тюркской группы</vt:lpstr>
      <vt:lpstr>Описание проекта</vt:lpstr>
      <vt:lpstr>Описание проблемы/задачи</vt:lpstr>
      <vt:lpstr>Сферы применения результатов проекта</vt:lpstr>
      <vt:lpstr>Описание проекта</vt:lpstr>
      <vt:lpstr>Оригинальность продукта</vt:lpstr>
      <vt:lpstr>Возможность решения существующих недоработок проекта</vt:lpstr>
      <vt:lpstr>Интеграция в существующие сервисы</vt:lpstr>
      <vt:lpstr>Демонстрация проекта</vt:lpstr>
      <vt:lpstr>Демонстрация проекта </vt:lpstr>
      <vt:lpstr>Работа над проектом</vt:lpstr>
      <vt:lpstr>Что сделали</vt:lpstr>
      <vt:lpstr>Что не успели сделать</vt:lpstr>
      <vt:lpstr>Планы к следующему контрольному рубежу</vt:lpstr>
      <vt:lpstr>Road map</vt:lpstr>
      <vt:lpstr>Команда проекта</vt:lpstr>
      <vt:lpstr>Спасибо  за внимание!</vt:lpstr>
      <vt:lpstr>Далее, вы увидите слайды, которые могут помочь  с оформлением презентации. Но их не обязательно использовать</vt:lpstr>
      <vt:lpstr>Описание шаблона</vt:lpstr>
      <vt:lpstr>Слайд про технические аспекты</vt:lpstr>
      <vt:lpstr>Пример слайда-разделителя</vt:lpstr>
      <vt:lpstr>Примеры цветовых сочетаний</vt:lpstr>
      <vt:lpstr>Пример вёрстки по сетке</vt:lpstr>
      <vt:lpstr>Оформление диаграмм</vt:lpstr>
      <vt:lpstr>Оформление таблиц</vt:lpstr>
      <vt:lpstr>Интерфейсные иконки </vt:lpstr>
      <vt:lpstr>Примеры текстовых слайдов</vt:lpstr>
      <vt:lpstr>VK и Сбер запускают  на базе Ситимобила единую службу бесплатного такси</vt:lpstr>
      <vt:lpstr>Заголовок + 4 преимущества</vt:lpstr>
      <vt:lpstr>Заголовок — ключевая мысль слайда</vt:lpstr>
      <vt:lpstr>Заголовок — ключевая мысль слайда</vt:lpstr>
      <vt:lpstr>Заголовок слайда  и несколько  важных тезисов</vt:lpstr>
      <vt:lpstr>Заголовок — ключевая мысль слайда</vt:lpstr>
      <vt:lpstr>Заголовок — ключевая мысль слайда</vt:lpstr>
      <vt:lpstr>Заголовок — ключевая мысль слайда</vt:lpstr>
      <vt:lpstr>Слайды со скриншотами</vt:lpstr>
      <vt:lpstr>VK и Сбер  запускают на базе Ситимобила  единую службу бесплатного такси</vt:lpstr>
      <vt:lpstr>Заголовок — ключевая мысль слайда</vt:lpstr>
      <vt:lpstr>Оформление большой таблицы: пример</vt:lpstr>
      <vt:lpstr>Оформление большой таблицы: пример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Автоматизированная разметка семантических ролей для низкоресурсных языков тюркской группы</dc:title>
  <dc:creator>Проскурина Татьяна Сергеевна</dc:creator>
  <cp:lastModifiedBy>VS</cp:lastModifiedBy>
  <cp:revision>2</cp:revision>
  <dcterms:created xsi:type="dcterms:W3CDTF">2020-08-24T10:59:58Z</dcterms:created>
  <dcterms:modified xsi:type="dcterms:W3CDTF">2022-09-22T20:07:48Z</dcterms:modified>
</cp:coreProperties>
</file>